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5"/>
  </p:notesMasterIdLst>
  <p:handoutMasterIdLst>
    <p:handoutMasterId r:id="rId36"/>
  </p:handoutMasterIdLst>
  <p:sldIdLst>
    <p:sldId id="838" r:id="rId5"/>
    <p:sldId id="909" r:id="rId6"/>
    <p:sldId id="912" r:id="rId7"/>
    <p:sldId id="913" r:id="rId8"/>
    <p:sldId id="904" r:id="rId9"/>
    <p:sldId id="905" r:id="rId10"/>
    <p:sldId id="906" r:id="rId11"/>
    <p:sldId id="907" r:id="rId12"/>
    <p:sldId id="908" r:id="rId13"/>
    <p:sldId id="914" r:id="rId14"/>
    <p:sldId id="257" r:id="rId15"/>
    <p:sldId id="276" r:id="rId16"/>
    <p:sldId id="259" r:id="rId17"/>
    <p:sldId id="261" r:id="rId18"/>
    <p:sldId id="266" r:id="rId19"/>
    <p:sldId id="877" r:id="rId20"/>
    <p:sldId id="882" r:id="rId21"/>
    <p:sldId id="884" r:id="rId22"/>
    <p:sldId id="897" r:id="rId23"/>
    <p:sldId id="898" r:id="rId24"/>
    <p:sldId id="900" r:id="rId25"/>
    <p:sldId id="901" r:id="rId26"/>
    <p:sldId id="903" r:id="rId27"/>
    <p:sldId id="902" r:id="rId28"/>
    <p:sldId id="272" r:id="rId29"/>
    <p:sldId id="278" r:id="rId30"/>
    <p:sldId id="273" r:id="rId31"/>
    <p:sldId id="890" r:id="rId32"/>
    <p:sldId id="888" r:id="rId33"/>
    <p:sldId id="315"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5F93"/>
    <a:srgbClr val="1849C0"/>
    <a:srgbClr val="32598A"/>
    <a:srgbClr val="3B49EB"/>
    <a:srgbClr val="0D15C0"/>
    <a:srgbClr val="21A0FF"/>
    <a:srgbClr val="FF5D5D"/>
    <a:srgbClr val="FFB87D"/>
    <a:srgbClr val="FF8D2F"/>
    <a:srgbClr val="BAFB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CAF1571-C952-41DE-94E8-594643B35D00}" v="3" dt="2024-05-03T17:48:47.214"/>
  </p1510:revLst>
</p1510:revInfo>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38" autoAdjust="0"/>
    <p:restoredTop sz="96190" autoAdjust="0"/>
  </p:normalViewPr>
  <p:slideViewPr>
    <p:cSldViewPr snapToGrid="0">
      <p:cViewPr varScale="1">
        <p:scale>
          <a:sx n="81" d="100"/>
          <a:sy n="81" d="100"/>
        </p:scale>
        <p:origin x="696" y="72"/>
      </p:cViewPr>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87" d="100"/>
          <a:sy n="87" d="100"/>
        </p:scale>
        <p:origin x="2988"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C971B0-E619-42B9-9C89-5090E9AE6D70}" type="doc">
      <dgm:prSet loTypeId="urn:microsoft.com/office/officeart/2005/8/layout/hList7" loCatId="list" qsTypeId="urn:microsoft.com/office/officeart/2005/8/quickstyle/simple1" qsCatId="simple" csTypeId="urn:microsoft.com/office/officeart/2005/8/colors/accent1_2" csCatId="accent1" phldr="1"/>
      <dgm:spPr/>
      <dgm:t>
        <a:bodyPr/>
        <a:lstStyle/>
        <a:p>
          <a:endParaRPr lang="en-BW"/>
        </a:p>
      </dgm:t>
    </dgm:pt>
    <dgm:pt modelId="{1B2007A6-27F2-4DE9-B5E6-FFE897148724}">
      <dgm:prSet custT="1"/>
      <dgm:spPr/>
      <dgm:t>
        <a:bodyPr/>
        <a:lstStyle/>
        <a:p>
          <a:r>
            <a:rPr lang="en-ZA" sz="2400" b="1" i="0" baseline="0" dirty="0">
              <a:latin typeface="Calibri" panose="020F0502020204030204" pitchFamily="34" charset="0"/>
              <a:cs typeface="Calibri" panose="020F0502020204030204" pitchFamily="34" charset="0"/>
            </a:rPr>
            <a:t>SAFEBITE CONSULTING </a:t>
          </a:r>
        </a:p>
        <a:p>
          <a:r>
            <a:rPr lang="en-ZA" sz="1600" b="1" dirty="0"/>
            <a:t> </a:t>
          </a:r>
          <a:r>
            <a:rPr lang="en-ZA" sz="1600" b="1" dirty="0">
              <a:latin typeface="Calibri" panose="020F0502020204030204" pitchFamily="34" charset="0"/>
              <a:cs typeface="Calibri" panose="020F0502020204030204" pitchFamily="34" charset="0"/>
            </a:rPr>
            <a:t>IN COLLABORATION WITH         </a:t>
          </a:r>
          <a:endParaRPr lang="en-BW" sz="1600" dirty="0">
            <a:latin typeface="Calibri" panose="020F0502020204030204" pitchFamily="34" charset="0"/>
            <a:cs typeface="Calibri" panose="020F0502020204030204" pitchFamily="34" charset="0"/>
          </a:endParaRPr>
        </a:p>
      </dgm:t>
    </dgm:pt>
    <dgm:pt modelId="{62A5783B-9035-4D45-824D-44456F592CF5}" type="parTrans" cxnId="{6F470330-5287-49B0-91AE-FB1C4AB2971A}">
      <dgm:prSet/>
      <dgm:spPr/>
      <dgm:t>
        <a:bodyPr/>
        <a:lstStyle/>
        <a:p>
          <a:endParaRPr lang="en-BW"/>
        </a:p>
      </dgm:t>
    </dgm:pt>
    <dgm:pt modelId="{3C86A0D9-FF9A-4E4C-993C-E79FA7386EE8}" type="sibTrans" cxnId="{6F470330-5287-49B0-91AE-FB1C4AB2971A}">
      <dgm:prSet/>
      <dgm:spPr/>
      <dgm:t>
        <a:bodyPr/>
        <a:lstStyle/>
        <a:p>
          <a:endParaRPr lang="en-BW"/>
        </a:p>
      </dgm:t>
    </dgm:pt>
    <dgm:pt modelId="{8167D102-10B5-4B2E-937D-B48C58A1F3F6}">
      <dgm:prSet custT="1"/>
      <dgm:spPr/>
      <dgm:t>
        <a:bodyPr/>
        <a:lstStyle/>
        <a:p>
          <a:r>
            <a:rPr lang="en-ZA" sz="2400" b="1" dirty="0">
              <a:latin typeface="Calibri" panose="020F0502020204030204" pitchFamily="34" charset="0"/>
              <a:cs typeface="Calibri" panose="020F0502020204030204" pitchFamily="34" charset="0"/>
            </a:rPr>
            <a:t>DATASTREAM CONNEXION</a:t>
          </a:r>
          <a:endParaRPr lang="en-BW" sz="2400"/>
        </a:p>
      </dgm:t>
    </dgm:pt>
    <dgm:pt modelId="{651BAD74-388A-4942-B0BB-9C097AA9D087}" type="parTrans" cxnId="{B2616428-D8B0-4151-8558-84E0D3BAF156}">
      <dgm:prSet/>
      <dgm:spPr/>
      <dgm:t>
        <a:bodyPr/>
        <a:lstStyle/>
        <a:p>
          <a:endParaRPr lang="en-BW"/>
        </a:p>
      </dgm:t>
    </dgm:pt>
    <dgm:pt modelId="{A08EABEB-5C19-479B-8DE0-8C4DB1571089}" type="sibTrans" cxnId="{B2616428-D8B0-4151-8558-84E0D3BAF156}">
      <dgm:prSet/>
      <dgm:spPr/>
      <dgm:t>
        <a:bodyPr/>
        <a:lstStyle/>
        <a:p>
          <a:endParaRPr lang="en-BW"/>
        </a:p>
      </dgm:t>
    </dgm:pt>
    <dgm:pt modelId="{9A06ED40-AB82-49FF-81AC-40073E69AD24}" type="pres">
      <dgm:prSet presAssocID="{BEC971B0-E619-42B9-9C89-5090E9AE6D70}" presName="Name0" presStyleCnt="0">
        <dgm:presLayoutVars>
          <dgm:dir/>
          <dgm:resizeHandles val="exact"/>
        </dgm:presLayoutVars>
      </dgm:prSet>
      <dgm:spPr/>
    </dgm:pt>
    <dgm:pt modelId="{BA188184-A6FD-4E70-9DE5-5D034BCD03B3}" type="pres">
      <dgm:prSet presAssocID="{BEC971B0-E619-42B9-9C89-5090E9AE6D70}" presName="fgShape" presStyleLbl="fgShp" presStyleIdx="0" presStyleCnt="1"/>
      <dgm:spPr/>
    </dgm:pt>
    <dgm:pt modelId="{8CB0F60D-AB6A-4053-9755-7CDBA4FB72CC}" type="pres">
      <dgm:prSet presAssocID="{BEC971B0-E619-42B9-9C89-5090E9AE6D70}" presName="linComp" presStyleCnt="0"/>
      <dgm:spPr/>
    </dgm:pt>
    <dgm:pt modelId="{B6B64BBC-A931-4D2D-8C97-07B221828632}" type="pres">
      <dgm:prSet presAssocID="{1B2007A6-27F2-4DE9-B5E6-FFE897148724}" presName="compNode" presStyleCnt="0"/>
      <dgm:spPr/>
    </dgm:pt>
    <dgm:pt modelId="{082C5992-2834-495C-8D0C-EBC17AF3D12F}" type="pres">
      <dgm:prSet presAssocID="{1B2007A6-27F2-4DE9-B5E6-FFE897148724}" presName="bkgdShape" presStyleLbl="node1" presStyleIdx="0" presStyleCnt="2"/>
      <dgm:spPr/>
    </dgm:pt>
    <dgm:pt modelId="{B0682AD3-9D60-4782-9189-E66465101419}" type="pres">
      <dgm:prSet presAssocID="{1B2007A6-27F2-4DE9-B5E6-FFE897148724}" presName="nodeTx" presStyleLbl="node1" presStyleIdx="0" presStyleCnt="2">
        <dgm:presLayoutVars>
          <dgm:bulletEnabled val="1"/>
        </dgm:presLayoutVars>
      </dgm:prSet>
      <dgm:spPr/>
    </dgm:pt>
    <dgm:pt modelId="{C4CBDB68-9EA5-4D62-BBE1-E7F516295846}" type="pres">
      <dgm:prSet presAssocID="{1B2007A6-27F2-4DE9-B5E6-FFE897148724}" presName="invisiNode" presStyleLbl="node1" presStyleIdx="0" presStyleCnt="2"/>
      <dgm:spPr/>
    </dgm:pt>
    <dgm:pt modelId="{FA7F16E3-B005-43A8-A03D-D4F5AB8790C2}" type="pres">
      <dgm:prSet presAssocID="{1B2007A6-27F2-4DE9-B5E6-FFE897148724}" presName="imagNode" presStyleLbl="fgImgPlace1" presStyleIdx="0" presStyleCnt="2"/>
      <dgm:spPr/>
    </dgm:pt>
    <dgm:pt modelId="{60DE3E94-7E5B-40B0-A97F-DF7B934C6E07}" type="pres">
      <dgm:prSet presAssocID="{3C86A0D9-FF9A-4E4C-993C-E79FA7386EE8}" presName="sibTrans" presStyleLbl="sibTrans2D1" presStyleIdx="0" presStyleCnt="0"/>
      <dgm:spPr/>
    </dgm:pt>
    <dgm:pt modelId="{713F0562-DD39-4714-9FE2-9B73C6390025}" type="pres">
      <dgm:prSet presAssocID="{8167D102-10B5-4B2E-937D-B48C58A1F3F6}" presName="compNode" presStyleCnt="0"/>
      <dgm:spPr/>
    </dgm:pt>
    <dgm:pt modelId="{D0DFF396-46AE-4E25-9EF4-CD5A71C6C4E5}" type="pres">
      <dgm:prSet presAssocID="{8167D102-10B5-4B2E-937D-B48C58A1F3F6}" presName="bkgdShape" presStyleLbl="node1" presStyleIdx="1" presStyleCnt="2" custLinFactX="66549" custLinFactNeighborX="100000" custLinFactNeighborY="-31070"/>
      <dgm:spPr/>
    </dgm:pt>
    <dgm:pt modelId="{64AD4BA5-9F17-41D5-9210-52833270BC1C}" type="pres">
      <dgm:prSet presAssocID="{8167D102-10B5-4B2E-937D-B48C58A1F3F6}" presName="nodeTx" presStyleLbl="node1" presStyleIdx="1" presStyleCnt="2">
        <dgm:presLayoutVars>
          <dgm:bulletEnabled val="1"/>
        </dgm:presLayoutVars>
      </dgm:prSet>
      <dgm:spPr/>
    </dgm:pt>
    <dgm:pt modelId="{19A784CE-3D1B-4B03-8363-72063E755E92}" type="pres">
      <dgm:prSet presAssocID="{8167D102-10B5-4B2E-937D-B48C58A1F3F6}" presName="invisiNode" presStyleLbl="node1" presStyleIdx="1" presStyleCnt="2"/>
      <dgm:spPr/>
    </dgm:pt>
    <dgm:pt modelId="{FFFF3381-D0AC-49FB-B390-51168CC6E06C}" type="pres">
      <dgm:prSet presAssocID="{8167D102-10B5-4B2E-937D-B48C58A1F3F6}" presName="imagNode" presStyleLbl="fgImgPlace1" presStyleIdx="1" presStyleCnt="2"/>
      <dgm:spPr/>
    </dgm:pt>
  </dgm:ptLst>
  <dgm:cxnLst>
    <dgm:cxn modelId="{36C53805-5E22-4282-9C19-EAB89D3E4847}" type="presOf" srcId="{BEC971B0-E619-42B9-9C89-5090E9AE6D70}" destId="{9A06ED40-AB82-49FF-81AC-40073E69AD24}" srcOrd="0" destOrd="0" presId="urn:microsoft.com/office/officeart/2005/8/layout/hList7"/>
    <dgm:cxn modelId="{C8F4810A-9573-4F4D-8D4C-DAFD24C92268}" type="presOf" srcId="{1B2007A6-27F2-4DE9-B5E6-FFE897148724}" destId="{B0682AD3-9D60-4782-9189-E66465101419}" srcOrd="1" destOrd="0" presId="urn:microsoft.com/office/officeart/2005/8/layout/hList7"/>
    <dgm:cxn modelId="{C1FA420C-D076-41AA-85F6-845B92F7EC16}" type="presOf" srcId="{1B2007A6-27F2-4DE9-B5E6-FFE897148724}" destId="{082C5992-2834-495C-8D0C-EBC17AF3D12F}" srcOrd="0" destOrd="0" presId="urn:microsoft.com/office/officeart/2005/8/layout/hList7"/>
    <dgm:cxn modelId="{26A1A011-5609-4130-A810-203D6E22E386}" type="presOf" srcId="{8167D102-10B5-4B2E-937D-B48C58A1F3F6}" destId="{D0DFF396-46AE-4E25-9EF4-CD5A71C6C4E5}" srcOrd="0" destOrd="0" presId="urn:microsoft.com/office/officeart/2005/8/layout/hList7"/>
    <dgm:cxn modelId="{6B8F3218-2F3E-4CCA-8435-D7A9B8D65184}" type="presOf" srcId="{3C86A0D9-FF9A-4E4C-993C-E79FA7386EE8}" destId="{60DE3E94-7E5B-40B0-A97F-DF7B934C6E07}" srcOrd="0" destOrd="0" presId="urn:microsoft.com/office/officeart/2005/8/layout/hList7"/>
    <dgm:cxn modelId="{B2616428-D8B0-4151-8558-84E0D3BAF156}" srcId="{BEC971B0-E619-42B9-9C89-5090E9AE6D70}" destId="{8167D102-10B5-4B2E-937D-B48C58A1F3F6}" srcOrd="1" destOrd="0" parTransId="{651BAD74-388A-4942-B0BB-9C097AA9D087}" sibTransId="{A08EABEB-5C19-479B-8DE0-8C4DB1571089}"/>
    <dgm:cxn modelId="{6F470330-5287-49B0-91AE-FB1C4AB2971A}" srcId="{BEC971B0-E619-42B9-9C89-5090E9AE6D70}" destId="{1B2007A6-27F2-4DE9-B5E6-FFE897148724}" srcOrd="0" destOrd="0" parTransId="{62A5783B-9035-4D45-824D-44456F592CF5}" sibTransId="{3C86A0D9-FF9A-4E4C-993C-E79FA7386EE8}"/>
    <dgm:cxn modelId="{0C7F44B3-39F7-41C5-ADE6-E2747A4CDA67}" type="presOf" srcId="{8167D102-10B5-4B2E-937D-B48C58A1F3F6}" destId="{64AD4BA5-9F17-41D5-9210-52833270BC1C}" srcOrd="1" destOrd="0" presId="urn:microsoft.com/office/officeart/2005/8/layout/hList7"/>
    <dgm:cxn modelId="{041FFA88-E27E-42F9-AA6C-DCB8E9A69D8A}" type="presParOf" srcId="{9A06ED40-AB82-49FF-81AC-40073E69AD24}" destId="{BA188184-A6FD-4E70-9DE5-5D034BCD03B3}" srcOrd="0" destOrd="0" presId="urn:microsoft.com/office/officeart/2005/8/layout/hList7"/>
    <dgm:cxn modelId="{CAB8BF58-59A7-430C-A924-EC00A851235C}" type="presParOf" srcId="{9A06ED40-AB82-49FF-81AC-40073E69AD24}" destId="{8CB0F60D-AB6A-4053-9755-7CDBA4FB72CC}" srcOrd="1" destOrd="0" presId="urn:microsoft.com/office/officeart/2005/8/layout/hList7"/>
    <dgm:cxn modelId="{A54CEBEC-02CD-4A95-8D26-84CDF2AAA562}" type="presParOf" srcId="{8CB0F60D-AB6A-4053-9755-7CDBA4FB72CC}" destId="{B6B64BBC-A931-4D2D-8C97-07B221828632}" srcOrd="0" destOrd="0" presId="urn:microsoft.com/office/officeart/2005/8/layout/hList7"/>
    <dgm:cxn modelId="{ECC0521C-FA78-465E-80A0-3C7CE128DD4D}" type="presParOf" srcId="{B6B64BBC-A931-4D2D-8C97-07B221828632}" destId="{082C5992-2834-495C-8D0C-EBC17AF3D12F}" srcOrd="0" destOrd="0" presId="urn:microsoft.com/office/officeart/2005/8/layout/hList7"/>
    <dgm:cxn modelId="{A8027A39-6260-450F-AE1A-0ADF804088D2}" type="presParOf" srcId="{B6B64BBC-A931-4D2D-8C97-07B221828632}" destId="{B0682AD3-9D60-4782-9189-E66465101419}" srcOrd="1" destOrd="0" presId="urn:microsoft.com/office/officeart/2005/8/layout/hList7"/>
    <dgm:cxn modelId="{9552E743-2B49-4997-8D2F-4156DF963552}" type="presParOf" srcId="{B6B64BBC-A931-4D2D-8C97-07B221828632}" destId="{C4CBDB68-9EA5-4D62-BBE1-E7F516295846}" srcOrd="2" destOrd="0" presId="urn:microsoft.com/office/officeart/2005/8/layout/hList7"/>
    <dgm:cxn modelId="{C30C285F-61E0-46E9-8DAA-938F45827B03}" type="presParOf" srcId="{B6B64BBC-A931-4D2D-8C97-07B221828632}" destId="{FA7F16E3-B005-43A8-A03D-D4F5AB8790C2}" srcOrd="3" destOrd="0" presId="urn:microsoft.com/office/officeart/2005/8/layout/hList7"/>
    <dgm:cxn modelId="{3DA9E656-79DF-4D81-B175-77A3A736A012}" type="presParOf" srcId="{8CB0F60D-AB6A-4053-9755-7CDBA4FB72CC}" destId="{60DE3E94-7E5B-40B0-A97F-DF7B934C6E07}" srcOrd="1" destOrd="0" presId="urn:microsoft.com/office/officeart/2005/8/layout/hList7"/>
    <dgm:cxn modelId="{096F27FF-BAEC-4849-956E-98845A9E06F8}" type="presParOf" srcId="{8CB0F60D-AB6A-4053-9755-7CDBA4FB72CC}" destId="{713F0562-DD39-4714-9FE2-9B73C6390025}" srcOrd="2" destOrd="0" presId="urn:microsoft.com/office/officeart/2005/8/layout/hList7"/>
    <dgm:cxn modelId="{4191DF06-F080-4F97-B9D6-A5799796F10B}" type="presParOf" srcId="{713F0562-DD39-4714-9FE2-9B73C6390025}" destId="{D0DFF396-46AE-4E25-9EF4-CD5A71C6C4E5}" srcOrd="0" destOrd="0" presId="urn:microsoft.com/office/officeart/2005/8/layout/hList7"/>
    <dgm:cxn modelId="{98639B93-FA98-499B-8E99-7C4E44AF8B97}" type="presParOf" srcId="{713F0562-DD39-4714-9FE2-9B73C6390025}" destId="{64AD4BA5-9F17-41D5-9210-52833270BC1C}" srcOrd="1" destOrd="0" presId="urn:microsoft.com/office/officeart/2005/8/layout/hList7"/>
    <dgm:cxn modelId="{535258B2-6CFA-416C-A79E-89DE1B30080C}" type="presParOf" srcId="{713F0562-DD39-4714-9FE2-9B73C6390025}" destId="{19A784CE-3D1B-4B03-8363-72063E755E92}" srcOrd="2" destOrd="0" presId="urn:microsoft.com/office/officeart/2005/8/layout/hList7"/>
    <dgm:cxn modelId="{5C640B11-C204-431D-B388-F95C3F9556B2}" type="presParOf" srcId="{713F0562-DD39-4714-9FE2-9B73C6390025}" destId="{FFFF3381-D0AC-49FB-B390-51168CC6E06C}"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2C5992-2834-495C-8D0C-EBC17AF3D12F}">
      <dsp:nvSpPr>
        <dsp:cNvPr id="0" name=""/>
        <dsp:cNvSpPr/>
      </dsp:nvSpPr>
      <dsp:spPr>
        <a:xfrm>
          <a:off x="2364" y="0"/>
          <a:ext cx="2708150" cy="32512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ZA" sz="2400" b="1" i="0" kern="1200" baseline="0" dirty="0">
              <a:latin typeface="Calibri" panose="020F0502020204030204" pitchFamily="34" charset="0"/>
              <a:cs typeface="Calibri" panose="020F0502020204030204" pitchFamily="34" charset="0"/>
            </a:rPr>
            <a:t>SAFEBITE CONSULTING </a:t>
          </a:r>
        </a:p>
        <a:p>
          <a:pPr marL="0" lvl="0" indent="0" algn="ctr" defTabSz="1066800">
            <a:lnSpc>
              <a:spcPct val="90000"/>
            </a:lnSpc>
            <a:spcBef>
              <a:spcPct val="0"/>
            </a:spcBef>
            <a:spcAft>
              <a:spcPct val="35000"/>
            </a:spcAft>
            <a:buNone/>
          </a:pPr>
          <a:r>
            <a:rPr lang="en-ZA" sz="1600" b="1" kern="1200" dirty="0"/>
            <a:t> </a:t>
          </a:r>
          <a:r>
            <a:rPr lang="en-ZA" sz="1600" b="1" kern="1200" dirty="0">
              <a:latin typeface="Calibri" panose="020F0502020204030204" pitchFamily="34" charset="0"/>
              <a:cs typeface="Calibri" panose="020F0502020204030204" pitchFamily="34" charset="0"/>
            </a:rPr>
            <a:t>IN COLLABORATION WITH         </a:t>
          </a:r>
          <a:endParaRPr lang="en-BW" sz="1600" kern="1200" dirty="0">
            <a:latin typeface="Calibri" panose="020F0502020204030204" pitchFamily="34" charset="0"/>
            <a:cs typeface="Calibri" panose="020F0502020204030204" pitchFamily="34" charset="0"/>
          </a:endParaRPr>
        </a:p>
      </dsp:txBody>
      <dsp:txXfrm>
        <a:off x="2364" y="1300480"/>
        <a:ext cx="2708150" cy="1300480"/>
      </dsp:txXfrm>
    </dsp:sp>
    <dsp:sp modelId="{FA7F16E3-B005-43A8-A03D-D4F5AB8790C2}">
      <dsp:nvSpPr>
        <dsp:cNvPr id="0" name=""/>
        <dsp:cNvSpPr/>
      </dsp:nvSpPr>
      <dsp:spPr>
        <a:xfrm>
          <a:off x="815114" y="195072"/>
          <a:ext cx="1082649" cy="1082649"/>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0DFF396-46AE-4E25-9EF4-CD5A71C6C4E5}">
      <dsp:nvSpPr>
        <dsp:cNvPr id="0" name=""/>
        <dsp:cNvSpPr/>
      </dsp:nvSpPr>
      <dsp:spPr>
        <a:xfrm>
          <a:off x="2794124" y="0"/>
          <a:ext cx="2708150" cy="32512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ZA" sz="2400" b="1" kern="1200" dirty="0">
              <a:latin typeface="Calibri" panose="020F0502020204030204" pitchFamily="34" charset="0"/>
              <a:cs typeface="Calibri" panose="020F0502020204030204" pitchFamily="34" charset="0"/>
            </a:rPr>
            <a:t>DATASTREAM CONNEXION</a:t>
          </a:r>
          <a:endParaRPr lang="en-BW" sz="2400" kern="1200"/>
        </a:p>
      </dsp:txBody>
      <dsp:txXfrm>
        <a:off x="2794124" y="1300480"/>
        <a:ext cx="2708150" cy="1300480"/>
      </dsp:txXfrm>
    </dsp:sp>
    <dsp:sp modelId="{FFFF3381-D0AC-49FB-B390-51168CC6E06C}">
      <dsp:nvSpPr>
        <dsp:cNvPr id="0" name=""/>
        <dsp:cNvSpPr/>
      </dsp:nvSpPr>
      <dsp:spPr>
        <a:xfrm>
          <a:off x="3604510" y="195072"/>
          <a:ext cx="1082649" cy="1082649"/>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A188184-A6FD-4E70-9DE5-5D034BCD03B3}">
      <dsp:nvSpPr>
        <dsp:cNvPr id="0" name=""/>
        <dsp:cNvSpPr/>
      </dsp:nvSpPr>
      <dsp:spPr>
        <a:xfrm>
          <a:off x="220090" y="2600960"/>
          <a:ext cx="5062093" cy="487680"/>
        </a:xfrm>
        <a:prstGeom prst="leftRight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9AE4907-C282-495D-A4A3-2E87CED3240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E0937BD-BD13-4CC5-B236-EC4EE73773B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C7205EB-BEA9-46DA-A29C-DDE7D281B57B}" type="datetimeFigureOut">
              <a:rPr lang="en-US" smtClean="0"/>
              <a:t>5/1/2024</a:t>
            </a:fld>
            <a:endParaRPr lang="en-US"/>
          </a:p>
        </p:txBody>
      </p:sp>
      <p:sp>
        <p:nvSpPr>
          <p:cNvPr id="4" name="Footer Placeholder 3">
            <a:extLst>
              <a:ext uri="{FF2B5EF4-FFF2-40B4-BE49-F238E27FC236}">
                <a16:creationId xmlns:a16="http://schemas.microsoft.com/office/drawing/2014/main" id="{8D545084-644E-4DC6-8A3A-1BBB4A80B52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EF0BD2E-8F6F-489E-90F9-66487DA16BE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80CBA84-8DC1-41E4-9C5F-6F48524BFA1A}" type="slidenum">
              <a:rPr lang="en-US" smtClean="0"/>
              <a:t>‹#›</a:t>
            </a:fld>
            <a:endParaRPr lang="en-US"/>
          </a:p>
        </p:txBody>
      </p:sp>
    </p:spTree>
    <p:extLst>
      <p:ext uri="{BB962C8B-B14F-4D97-AF65-F5344CB8AC3E}">
        <p14:creationId xmlns:p14="http://schemas.microsoft.com/office/powerpoint/2010/main" val="21148611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272218-D3CA-4A45-B50C-E17EA24D9F95}" type="datetimeFigureOut">
              <a:rPr lang="en-US" smtClean="0"/>
              <a:t>5/1/2024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9346D0-9246-4FD3-B51C-7F107FBE2A0E}" type="slidenum">
              <a:rPr lang="en-US" smtClean="0"/>
              <a:t>‹#›</a:t>
            </a:fld>
            <a:endParaRPr lang="en-US"/>
          </a:p>
        </p:txBody>
      </p:sp>
    </p:spTree>
    <p:extLst>
      <p:ext uri="{BB962C8B-B14F-4D97-AF65-F5344CB8AC3E}">
        <p14:creationId xmlns:p14="http://schemas.microsoft.com/office/powerpoint/2010/main" val="41429408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9346D0-9246-4FD3-B51C-7F107FBE2A0E}" type="slidenum">
              <a:rPr lang="en-US" smtClean="0"/>
              <a:t>24</a:t>
            </a:fld>
            <a:endParaRPr lang="en-US"/>
          </a:p>
        </p:txBody>
      </p:sp>
    </p:spTree>
    <p:extLst>
      <p:ext uri="{BB962C8B-B14F-4D97-AF65-F5344CB8AC3E}">
        <p14:creationId xmlns:p14="http://schemas.microsoft.com/office/powerpoint/2010/main" val="12145203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9346D0-9246-4FD3-B51C-7F107FBE2A0E}" type="slidenum">
              <a:rPr lang="en-US" smtClean="0"/>
              <a:t>30</a:t>
            </a:fld>
            <a:endParaRPr lang="en-US"/>
          </a:p>
        </p:txBody>
      </p:sp>
    </p:spTree>
    <p:extLst>
      <p:ext uri="{BB962C8B-B14F-4D97-AF65-F5344CB8AC3E}">
        <p14:creationId xmlns:p14="http://schemas.microsoft.com/office/powerpoint/2010/main" val="6160281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preserve="1" userDrawn="1">
  <p:cSld name="Title Slide - Light ">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31E50740-5871-4C13-8208-F8891C9134D7}"/>
              </a:ext>
            </a:extLst>
          </p:cNvPr>
          <p:cNvSpPr/>
          <p:nvPr userDrawn="1"/>
        </p:nvSpPr>
        <p:spPr>
          <a:xfrm>
            <a:off x="4749421" y="0"/>
            <a:ext cx="7442579" cy="6858000"/>
          </a:xfrm>
          <a:prstGeom prst="rect">
            <a:avLst/>
          </a:prstGeom>
          <a:gradFill>
            <a:gsLst>
              <a:gs pos="0">
                <a:schemeClr val="accent1"/>
              </a:gs>
              <a:gs pos="100000">
                <a:schemeClr val="accent1">
                  <a:lumMod val="75000"/>
                  <a:alpha val="47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1DDF2012-1D07-45CD-85E0-F2AD4EF17474}"/>
              </a:ext>
            </a:extLst>
          </p:cNvPr>
          <p:cNvSpPr/>
          <p:nvPr userDrawn="1"/>
        </p:nvSpPr>
        <p:spPr>
          <a:xfrm>
            <a:off x="0" y="0"/>
            <a:ext cx="474942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10A61A39-6CBC-4B93-8774-3449343C8C38}"/>
              </a:ext>
            </a:extLst>
          </p:cNvPr>
          <p:cNvSpPr>
            <a:spLocks noGrp="1"/>
          </p:cNvSpPr>
          <p:nvPr>
            <p:ph type="ctrTitle"/>
          </p:nvPr>
        </p:nvSpPr>
        <p:spPr>
          <a:xfrm>
            <a:off x="6030404" y="1967014"/>
            <a:ext cx="4880612" cy="1748589"/>
          </a:xfrm>
        </p:spPr>
        <p:txBody>
          <a:bodyPr lIns="0" rIns="0" anchor="b">
            <a:normAutofit/>
          </a:bodyPr>
          <a:lstStyle>
            <a:lvl1pPr algn="l">
              <a:defRPr sz="3600">
                <a:solidFill>
                  <a:schemeClr val="bg1"/>
                </a:solidFill>
              </a:defRPr>
            </a:lvl1pPr>
          </a:lstStyle>
          <a:p>
            <a:r>
              <a:rPr lang="en-US" dirty="0"/>
              <a:t>Click to edit Master title style</a:t>
            </a:r>
          </a:p>
        </p:txBody>
      </p:sp>
      <p:sp>
        <p:nvSpPr>
          <p:cNvPr id="23" name="Rectangle 22">
            <a:extLst>
              <a:ext uri="{FF2B5EF4-FFF2-40B4-BE49-F238E27FC236}">
                <a16:creationId xmlns:a16="http://schemas.microsoft.com/office/drawing/2014/main" id="{5F0EB84F-4328-4A9A-A2A6-0EDE9E8DF736}"/>
              </a:ext>
            </a:extLst>
          </p:cNvPr>
          <p:cNvSpPr/>
          <p:nvPr userDrawn="1"/>
        </p:nvSpPr>
        <p:spPr>
          <a:xfrm>
            <a:off x="0" y="5936776"/>
            <a:ext cx="4749421" cy="9219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ubtitle 2">
            <a:extLst>
              <a:ext uri="{FF2B5EF4-FFF2-40B4-BE49-F238E27FC236}">
                <a16:creationId xmlns:a16="http://schemas.microsoft.com/office/drawing/2014/main" id="{5F67BF17-2A8D-41CE-A8D2-52B16BF3AEB5}"/>
              </a:ext>
            </a:extLst>
          </p:cNvPr>
          <p:cNvSpPr>
            <a:spLocks noGrp="1"/>
          </p:cNvSpPr>
          <p:nvPr>
            <p:ph type="subTitle" idx="1"/>
          </p:nvPr>
        </p:nvSpPr>
        <p:spPr>
          <a:xfrm>
            <a:off x="6030404" y="3715604"/>
            <a:ext cx="4880611" cy="1244136"/>
          </a:xfrm>
        </p:spPr>
        <p:txBody>
          <a:bodyPr lIns="0" rIns="0">
            <a:norm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0" name="Text Placeholder 22">
            <a:extLst>
              <a:ext uri="{FF2B5EF4-FFF2-40B4-BE49-F238E27FC236}">
                <a16:creationId xmlns:a16="http://schemas.microsoft.com/office/drawing/2014/main" id="{C48E5CB8-0277-4977-895E-AB0FA45F6CF4}"/>
              </a:ext>
            </a:extLst>
          </p:cNvPr>
          <p:cNvSpPr>
            <a:spLocks noGrp="1"/>
          </p:cNvSpPr>
          <p:nvPr>
            <p:ph type="body" sz="quarter" idx="10" hasCustomPrompt="1"/>
          </p:nvPr>
        </p:nvSpPr>
        <p:spPr>
          <a:xfrm>
            <a:off x="354474" y="6140755"/>
            <a:ext cx="4040471" cy="551291"/>
          </a:xfrm>
          <a:prstGeom prst="rect">
            <a:avLst/>
          </a:prstGeom>
          <a:noFill/>
        </p:spPr>
        <p:txBody>
          <a:bodyPr lIns="0" tIns="0" rIns="0" bIns="0" anchor="ctr">
            <a:normAutofit/>
          </a:bodyPr>
          <a:lstStyle>
            <a:lvl1pPr marL="0" indent="0" algn="ctr">
              <a:spcBef>
                <a:spcPts val="0"/>
              </a:spcBef>
              <a:spcAft>
                <a:spcPts val="0"/>
              </a:spcAft>
              <a:buNone/>
              <a:defRPr sz="1600" spc="300">
                <a:solidFill>
                  <a:schemeClr val="bg1"/>
                </a:solidFill>
              </a:defRPr>
            </a:lvl1pPr>
          </a:lstStyle>
          <a:p>
            <a:pPr lvl="0"/>
            <a:r>
              <a:rPr lang="en-US" dirty="0"/>
              <a:t>www.website.com</a:t>
            </a:r>
          </a:p>
        </p:txBody>
      </p:sp>
      <p:pic>
        <p:nvPicPr>
          <p:cNvPr id="3" name="Picture 2">
            <a:extLst>
              <a:ext uri="{FF2B5EF4-FFF2-40B4-BE49-F238E27FC236}">
                <a16:creationId xmlns:a16="http://schemas.microsoft.com/office/drawing/2014/main" id="{EC6F7704-52EE-455C-BC04-8EB03082E7D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65734" y="2044290"/>
            <a:ext cx="3643195" cy="2407111"/>
          </a:xfrm>
          <a:prstGeom prst="rect">
            <a:avLst/>
          </a:prstGeom>
        </p:spPr>
      </p:pic>
    </p:spTree>
    <p:extLst>
      <p:ext uri="{BB962C8B-B14F-4D97-AF65-F5344CB8AC3E}">
        <p14:creationId xmlns:p14="http://schemas.microsoft.com/office/powerpoint/2010/main" val="2704821932"/>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52000">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14:bounceEnd="52000">
                                          <p:cBhvr additive="base">
                                            <p:cTn id="7" dur="1000" fill="hold"/>
                                            <p:tgtEl>
                                              <p:spTgt spid="13"/>
                                            </p:tgtEl>
                                            <p:attrNameLst>
                                              <p:attrName>ppt_x</p:attrName>
                                            </p:attrNameLst>
                                          </p:cBhvr>
                                          <p:tavLst>
                                            <p:tav tm="0">
                                              <p:val>
                                                <p:strVal val="0-#ppt_w/2"/>
                                              </p:val>
                                            </p:tav>
                                            <p:tav tm="100000">
                                              <p:val>
                                                <p:strVal val="#ppt_x"/>
                                              </p:val>
                                            </p:tav>
                                          </p:tavLst>
                                        </p:anim>
                                        <p:anim calcmode="lin" valueType="num" p14:bounceEnd="52000">
                                          <p:cBhvr additive="base">
                                            <p:cTn id="8" dur="100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42" presetClass="entr" presetSubtype="0" fill="hold" grpId="0" nodeType="after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fade">
                                          <p:cBhvr>
                                            <p:cTn id="12" dur="1000"/>
                                            <p:tgtEl>
                                              <p:spTgt spid="14">
                                                <p:txEl>
                                                  <p:pRg st="0" end="0"/>
                                                </p:txEl>
                                              </p:spTgt>
                                            </p:tgtEl>
                                          </p:cBhvr>
                                        </p:animEffect>
                                        <p:anim calcmode="lin" valueType="num">
                                          <p:cBhvr>
                                            <p:cTn id="13"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22" presetClass="entr" presetSubtype="8" fill="hold" grpId="0" nodeType="afterEffect">
                                      <p:stCondLst>
                                        <p:cond delay="0"/>
                                      </p:stCondLst>
                                      <p:childTnLst>
                                        <p:set>
                                          <p:cBhvr>
                                            <p:cTn id="17" dur="1" fill="hold">
                                              <p:stCondLst>
                                                <p:cond delay="0"/>
                                              </p:stCondLst>
                                            </p:cTn>
                                            <p:tgtEl>
                                              <p:spTgt spid="10">
                                                <p:txEl>
                                                  <p:pRg st="0" end="0"/>
                                                </p:txEl>
                                              </p:spTgt>
                                            </p:tgtEl>
                                            <p:attrNameLst>
                                              <p:attrName>style.visibility</p:attrName>
                                            </p:attrNameLst>
                                          </p:cBhvr>
                                          <p:to>
                                            <p:strVal val="visible"/>
                                          </p:to>
                                        </p:set>
                                        <p:animEffect transition="in" filter="wipe(left)">
                                          <p:cBhvr>
                                            <p:cTn id="18"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build="p">
            <p:tmplLst>
              <p:tmpl lvl="1">
                <p:tnLst>
                  <p:par>
                    <p:cTn presetID="42"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1000"/>
                            <p:tgtEl>
                              <p:spTgt spid="14"/>
                            </p:tgtEl>
                          </p:cBhvr>
                        </p:animEffect>
                        <p:anim calcmode="lin" valueType="num">
                          <p:cBhvr>
                            <p:cTn dur="1000" fill="hold"/>
                            <p:tgtEl>
                              <p:spTgt spid="14"/>
                            </p:tgtEl>
                            <p:attrNameLst>
                              <p:attrName>ppt_x</p:attrName>
                            </p:attrNameLst>
                          </p:cBhvr>
                          <p:tavLst>
                            <p:tav tm="0">
                              <p:val>
                                <p:strVal val="#ppt_x"/>
                              </p:val>
                            </p:tav>
                            <p:tav tm="100000">
                              <p:val>
                                <p:strVal val="#ppt_x"/>
                              </p:val>
                            </p:tav>
                          </p:tavLst>
                        </p:anim>
                        <p:anim calcmode="lin" valueType="num">
                          <p:cBhvr>
                            <p:cTn dur="1000" fill="hold"/>
                            <p:tgtEl>
                              <p:spTgt spid="14"/>
                            </p:tgtEl>
                            <p:attrNameLst>
                              <p:attrName>ppt_y</p:attrName>
                            </p:attrNameLst>
                          </p:cBhvr>
                          <p:tavLst>
                            <p:tav tm="0">
                              <p:val>
                                <p:strVal val="#ppt_y+.1"/>
                              </p:val>
                            </p:tav>
                            <p:tav tm="100000">
                              <p:val>
                                <p:strVal val="#ppt_y"/>
                              </p:val>
                            </p:tav>
                          </p:tavLst>
                        </p:anim>
                      </p:childTnLst>
                    </p:cTn>
                  </p:par>
                </p:tnLst>
              </p:tmpl>
            </p:tmplLst>
          </p:bldP>
          <p:bldP spid="10" grpId="0" build="p">
            <p:tmplLst>
              <p:tmpl lvl="1">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anim calcmode="lin" valueType="num">
                                          <p:cBhvr>
                                            <p:cTn id="8" dur="2000" fill="hold"/>
                                            <p:tgtEl>
                                              <p:spTgt spid="8"/>
                                            </p:tgtEl>
                                            <p:attrNameLst>
                                              <p:attrName>ppt_w</p:attrName>
                                            </p:attrNameLst>
                                          </p:cBhvr>
                                          <p:tavLst>
                                            <p:tav tm="0" fmla="#ppt_w*sin(2.5*pi*$)">
                                              <p:val>
                                                <p:fltVal val="0"/>
                                              </p:val>
                                            </p:tav>
                                            <p:tav tm="100000">
                                              <p:val>
                                                <p:fltVal val="1"/>
                                              </p:val>
                                            </p:tav>
                                          </p:tavLst>
                                        </p:anim>
                                        <p:anim calcmode="lin" valueType="num">
                                          <p:cBhvr>
                                            <p:cTn id="9" dur="2000" fill="hold"/>
                                            <p:tgtEl>
                                              <p:spTgt spid="8"/>
                                            </p:tgtEl>
                                            <p:attrNameLst>
                                              <p:attrName>ppt_h</p:attrName>
                                            </p:attrNameLst>
                                          </p:cBhvr>
                                          <p:tavLst>
                                            <p:tav tm="0">
                                              <p:val>
                                                <p:strVal val="#ppt_h"/>
                                              </p:val>
                                            </p:tav>
                                            <p:tav tm="100000">
                                              <p:val>
                                                <p:strVal val="#ppt_h"/>
                                              </p:val>
                                            </p:tav>
                                          </p:tavLst>
                                        </p:anim>
                                      </p:childTnLst>
                                    </p:cTn>
                                  </p:par>
                                  <p:par>
                                    <p:cTn id="10" presetID="26" presetClass="emph" presetSubtype="0" fill="hold" grpId="0" nodeType="withEffect">
                                      <p:stCondLst>
                                        <p:cond delay="0"/>
                                      </p:stCondLst>
                                      <p:childTnLst>
                                        <p:animEffect transition="out" filter="fade">
                                          <p:cBhvr>
                                            <p:cTn id="11" dur="500" tmFilter="0, 0; .2, .5; .8, .5; 1, 0"/>
                                            <p:tgtEl>
                                              <p:spTgt spid="16"/>
                                            </p:tgtEl>
                                          </p:cBhvr>
                                        </p:animEffect>
                                        <p:animScale>
                                          <p:cBhvr>
                                            <p:cTn id="12" dur="250" autoRev="1" fill="hold"/>
                                            <p:tgtEl>
                                              <p:spTgt spid="16"/>
                                            </p:tgtEl>
                                          </p:cBhvr>
                                          <p:by x="105000" y="105000"/>
                                        </p:animScale>
                                      </p:childTnLst>
                                    </p:cTn>
                                  </p:par>
                                </p:childTnLst>
                              </p:cTn>
                            </p:par>
                            <p:par>
                              <p:cTn id="13" fill="hold">
                                <p:stCondLst>
                                  <p:cond delay="2000"/>
                                </p:stCondLst>
                                <p:childTnLst>
                                  <p:par>
                                    <p:cTn id="14" presetID="2" presetClass="entr" presetSubtype="8"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additive="base">
                                            <p:cTn id="16" dur="1000" fill="hold"/>
                                            <p:tgtEl>
                                              <p:spTgt spid="13"/>
                                            </p:tgtEl>
                                            <p:attrNameLst>
                                              <p:attrName>ppt_x</p:attrName>
                                            </p:attrNameLst>
                                          </p:cBhvr>
                                          <p:tavLst>
                                            <p:tav tm="0">
                                              <p:val>
                                                <p:strVal val="0-#ppt_w/2"/>
                                              </p:val>
                                            </p:tav>
                                            <p:tav tm="100000">
                                              <p:val>
                                                <p:strVal val="#ppt_x"/>
                                              </p:val>
                                            </p:tav>
                                          </p:tavLst>
                                        </p:anim>
                                        <p:anim calcmode="lin" valueType="num">
                                          <p:cBhvr additive="base">
                                            <p:cTn id="17" dur="1000" fill="hold"/>
                                            <p:tgtEl>
                                              <p:spTgt spid="13"/>
                                            </p:tgtEl>
                                            <p:attrNameLst>
                                              <p:attrName>ppt_y</p:attrName>
                                            </p:attrNameLst>
                                          </p:cBhvr>
                                          <p:tavLst>
                                            <p:tav tm="0">
                                              <p:val>
                                                <p:strVal val="#ppt_y"/>
                                              </p:val>
                                            </p:tav>
                                            <p:tav tm="100000">
                                              <p:val>
                                                <p:strVal val="#ppt_y"/>
                                              </p:val>
                                            </p:tav>
                                          </p:tavLst>
                                        </p:anim>
                                      </p:childTnLst>
                                    </p:cTn>
                                  </p:par>
                                </p:childTnLst>
                              </p:cTn>
                            </p:par>
                            <p:par>
                              <p:cTn id="18" fill="hold">
                                <p:stCondLst>
                                  <p:cond delay="3000"/>
                                </p:stCondLst>
                                <p:childTnLst>
                                  <p:par>
                                    <p:cTn id="19" presetID="42" presetClass="entr" presetSubtype="0" fill="hold" grpId="0" nodeType="afterEffect">
                                      <p:stCondLst>
                                        <p:cond delay="0"/>
                                      </p:stCondLst>
                                      <p:childTnLst>
                                        <p:set>
                                          <p:cBhvr>
                                            <p:cTn id="20" dur="1" fill="hold">
                                              <p:stCondLst>
                                                <p:cond delay="0"/>
                                              </p:stCondLst>
                                            </p:cTn>
                                            <p:tgtEl>
                                              <p:spTgt spid="14">
                                                <p:txEl>
                                                  <p:pRg st="0" end="0"/>
                                                </p:txEl>
                                              </p:spTgt>
                                            </p:tgtEl>
                                            <p:attrNameLst>
                                              <p:attrName>style.visibility</p:attrName>
                                            </p:attrNameLst>
                                          </p:cBhvr>
                                          <p:to>
                                            <p:strVal val="visible"/>
                                          </p:to>
                                        </p:set>
                                        <p:animEffect transition="in" filter="fade">
                                          <p:cBhvr>
                                            <p:cTn id="21" dur="1000"/>
                                            <p:tgtEl>
                                              <p:spTgt spid="14">
                                                <p:txEl>
                                                  <p:pRg st="0" end="0"/>
                                                </p:txEl>
                                              </p:spTgt>
                                            </p:tgtEl>
                                          </p:cBhvr>
                                        </p:animEffect>
                                        <p:anim calcmode="lin" valueType="num">
                                          <p:cBhvr>
                                            <p:cTn id="22"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4000"/>
                                </p:stCondLst>
                                <p:childTnLst>
                                  <p:par>
                                    <p:cTn id="25" presetID="22" presetClass="entr" presetSubtype="8" fill="hold" grpId="0" nodeType="afterEffect">
                                      <p:stCondLst>
                                        <p:cond delay="0"/>
                                      </p:stCondLst>
                                      <p:childTnLst>
                                        <p:set>
                                          <p:cBhvr>
                                            <p:cTn id="26" dur="1" fill="hold">
                                              <p:stCondLst>
                                                <p:cond delay="0"/>
                                              </p:stCondLst>
                                            </p:cTn>
                                            <p:tgtEl>
                                              <p:spTgt spid="10">
                                                <p:txEl>
                                                  <p:pRg st="0" end="0"/>
                                                </p:txEl>
                                              </p:spTgt>
                                            </p:tgtEl>
                                            <p:attrNameLst>
                                              <p:attrName>style.visibility</p:attrName>
                                            </p:attrNameLst>
                                          </p:cBhvr>
                                          <p:to>
                                            <p:strVal val="visible"/>
                                          </p:to>
                                        </p:set>
                                        <p:animEffect transition="in" filter="wipe(left)">
                                          <p:cBhvr>
                                            <p:cTn id="27" dur="500"/>
                                            <p:tgtEl>
                                              <p:spTgt spid="10">
                                                <p:txEl>
                                                  <p:pRg st="0" end="0"/>
                                                </p:txEl>
                                              </p:spTgt>
                                            </p:tgtEl>
                                          </p:cBhvr>
                                        </p:animEffect>
                                      </p:childTnLst>
                                    </p:cTn>
                                  </p:par>
                                </p:childTnLst>
                              </p:cTn>
                            </p:par>
                            <p:par>
                              <p:cTn id="28" fill="hold">
                                <p:stCondLst>
                                  <p:cond delay="4500"/>
                                </p:stCondLst>
                                <p:childTnLst>
                                  <p:par>
                                    <p:cTn id="29" presetID="42" presetClass="entr" presetSubtype="0"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1000"/>
                                            <p:tgtEl>
                                              <p:spTgt spid="17"/>
                                            </p:tgtEl>
                                          </p:cBhvr>
                                        </p:animEffect>
                                        <p:anim calcmode="lin" valueType="num">
                                          <p:cBhvr>
                                            <p:cTn id="32" dur="1000" fill="hold"/>
                                            <p:tgtEl>
                                              <p:spTgt spid="17"/>
                                            </p:tgtEl>
                                            <p:attrNameLst>
                                              <p:attrName>ppt_x</p:attrName>
                                            </p:attrNameLst>
                                          </p:cBhvr>
                                          <p:tavLst>
                                            <p:tav tm="0">
                                              <p:val>
                                                <p:strVal val="#ppt_x"/>
                                              </p:val>
                                            </p:tav>
                                            <p:tav tm="100000">
                                              <p:val>
                                                <p:strVal val="#ppt_x"/>
                                              </p:val>
                                            </p:tav>
                                          </p:tavLst>
                                        </p:anim>
                                        <p:anim calcmode="lin" valueType="num">
                                          <p:cBhvr>
                                            <p:cTn id="3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p:bldP spid="14" grpId="0" build="p">
            <p:tmplLst>
              <p:tmpl lvl="1">
                <p:tnLst>
                  <p:par>
                    <p:cTn presetID="42"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1000"/>
                            <p:tgtEl>
                              <p:spTgt spid="14"/>
                            </p:tgtEl>
                          </p:cBhvr>
                        </p:animEffect>
                        <p:anim calcmode="lin" valueType="num">
                          <p:cBhvr>
                            <p:cTn dur="1000" fill="hold"/>
                            <p:tgtEl>
                              <p:spTgt spid="14"/>
                            </p:tgtEl>
                            <p:attrNameLst>
                              <p:attrName>ppt_x</p:attrName>
                            </p:attrNameLst>
                          </p:cBhvr>
                          <p:tavLst>
                            <p:tav tm="0">
                              <p:val>
                                <p:strVal val="#ppt_x"/>
                              </p:val>
                            </p:tav>
                            <p:tav tm="100000">
                              <p:val>
                                <p:strVal val="#ppt_x"/>
                              </p:val>
                            </p:tav>
                          </p:tavLst>
                        </p:anim>
                        <p:anim calcmode="lin" valueType="num">
                          <p:cBhvr>
                            <p:cTn dur="1000" fill="hold"/>
                            <p:tgtEl>
                              <p:spTgt spid="14"/>
                            </p:tgtEl>
                            <p:attrNameLst>
                              <p:attrName>ppt_y</p:attrName>
                            </p:attrNameLst>
                          </p:cBhvr>
                          <p:tavLst>
                            <p:tav tm="0">
                              <p:val>
                                <p:strVal val="#ppt_y+.1"/>
                              </p:val>
                            </p:tav>
                            <p:tav tm="100000">
                              <p:val>
                                <p:strVal val="#ppt_y"/>
                              </p:val>
                            </p:tav>
                          </p:tavLst>
                        </p:anim>
                      </p:childTnLst>
                    </p:cTn>
                  </p:par>
                </p:tnLst>
              </p:tmpl>
            </p:tmplLst>
          </p:bldP>
          <p:bldP spid="10" grpId="0" build="p">
            <p:tmplLst>
              <p:tmpl lvl="1">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P spid="16" grpId="0" animBg="1"/>
        </p:bldLst>
      </p:timing>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2_Section Header">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869B1-A643-4DC5-8A43-FE74AFC09530}"/>
              </a:ext>
            </a:extLst>
          </p:cNvPr>
          <p:cNvSpPr>
            <a:spLocks noGrp="1"/>
          </p:cNvSpPr>
          <p:nvPr>
            <p:ph type="title" hasCustomPrompt="1"/>
          </p:nvPr>
        </p:nvSpPr>
        <p:spPr>
          <a:xfrm>
            <a:off x="615544" y="1214968"/>
            <a:ext cx="4569110" cy="2373312"/>
          </a:xfrm>
        </p:spPr>
        <p:txBody>
          <a:bodyPr anchor="b">
            <a:normAutofit/>
          </a:bodyPr>
          <a:lstStyle>
            <a:lvl1pPr>
              <a:defRPr sz="4000">
                <a:solidFill>
                  <a:schemeClr val="bg1"/>
                </a:solidFill>
              </a:defRPr>
            </a:lvl1pPr>
          </a:lstStyle>
          <a:p>
            <a:r>
              <a:rPr lang="en-US" dirty="0"/>
              <a:t>Section Title</a:t>
            </a:r>
          </a:p>
        </p:txBody>
      </p:sp>
      <p:sp>
        <p:nvSpPr>
          <p:cNvPr id="3" name="Text Placeholder 2">
            <a:extLst>
              <a:ext uri="{FF2B5EF4-FFF2-40B4-BE49-F238E27FC236}">
                <a16:creationId xmlns:a16="http://schemas.microsoft.com/office/drawing/2014/main" id="{CE369E53-9B01-4DE3-AA8C-7E24E0667BCC}"/>
              </a:ext>
            </a:extLst>
          </p:cNvPr>
          <p:cNvSpPr>
            <a:spLocks noGrp="1"/>
          </p:cNvSpPr>
          <p:nvPr>
            <p:ph type="body" idx="1" hasCustomPrompt="1"/>
          </p:nvPr>
        </p:nvSpPr>
        <p:spPr>
          <a:xfrm>
            <a:off x="615544" y="3615267"/>
            <a:ext cx="4569110" cy="1790700"/>
          </a:xfrm>
        </p:spPr>
        <p:txBody>
          <a:bodyPr>
            <a:normAutofit/>
          </a:bodyPr>
          <a:lstStyle>
            <a:lvl1pPr marL="0" indent="0">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The Subtitle of the section</a:t>
            </a:r>
          </a:p>
        </p:txBody>
      </p:sp>
      <p:pic>
        <p:nvPicPr>
          <p:cNvPr id="7" name="Picture 6" descr="New Macbook Silver.png">
            <a:extLst>
              <a:ext uri="{FF2B5EF4-FFF2-40B4-BE49-F238E27FC236}">
                <a16:creationId xmlns:a16="http://schemas.microsoft.com/office/drawing/2014/main" id="{AD185A5D-523B-414D-B08E-CDD7E8CE3D1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0213"/>
          <a:stretch/>
        </p:blipFill>
        <p:spPr>
          <a:xfrm>
            <a:off x="4744139" y="508758"/>
            <a:ext cx="7447861" cy="5467950"/>
          </a:xfrm>
          <a:prstGeom prst="rect">
            <a:avLst/>
          </a:prstGeom>
        </p:spPr>
      </p:pic>
      <p:sp>
        <p:nvSpPr>
          <p:cNvPr id="8" name="Picture Placeholder 7">
            <a:extLst>
              <a:ext uri="{FF2B5EF4-FFF2-40B4-BE49-F238E27FC236}">
                <a16:creationId xmlns:a16="http://schemas.microsoft.com/office/drawing/2014/main" id="{B59B6FEE-4BB0-4733-9ECC-B18C297DEC6D}"/>
              </a:ext>
            </a:extLst>
          </p:cNvPr>
          <p:cNvSpPr>
            <a:spLocks noGrp="1"/>
          </p:cNvSpPr>
          <p:nvPr>
            <p:ph type="pic" sz="quarter" idx="12"/>
          </p:nvPr>
        </p:nvSpPr>
        <p:spPr>
          <a:xfrm>
            <a:off x="5810459" y="979585"/>
            <a:ext cx="7007347" cy="4426382"/>
          </a:xfrm>
          <a:noFill/>
        </p:spPr>
        <p:txBody>
          <a:bodyPr/>
          <a:lstStyle>
            <a:lvl1pPr marL="0" indent="0" algn="ctr">
              <a:buNone/>
              <a:defRPr>
                <a:solidFill>
                  <a:schemeClr val="bg1"/>
                </a:solidFill>
              </a:defRPr>
            </a:lvl1pPr>
          </a:lstStyle>
          <a:p>
            <a:endParaRPr lang="en-US" dirty="0"/>
          </a:p>
        </p:txBody>
      </p:sp>
      <p:pic>
        <p:nvPicPr>
          <p:cNvPr id="6" name="Picture 5">
            <a:extLst>
              <a:ext uri="{FF2B5EF4-FFF2-40B4-BE49-F238E27FC236}">
                <a16:creationId xmlns:a16="http://schemas.microsoft.com/office/drawing/2014/main" id="{956BBEC2-4A75-4A84-ABC3-385A6C69EC0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2630" y="6206895"/>
            <a:ext cx="959367" cy="633867"/>
          </a:xfrm>
          <a:prstGeom prst="rect">
            <a:avLst/>
          </a:prstGeom>
        </p:spPr>
      </p:pic>
    </p:spTree>
    <p:extLst>
      <p:ext uri="{BB962C8B-B14F-4D97-AF65-F5344CB8AC3E}">
        <p14:creationId xmlns:p14="http://schemas.microsoft.com/office/powerpoint/2010/main" val="31977831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endParaRPr lang="en-US" dirty="0"/>
          </a:p>
        </p:txBody>
      </p:sp>
      <p:sp>
        <p:nvSpPr>
          <p:cNvPr id="19" name="Text Placeholder 2"/>
          <p:cNvSpPr>
            <a:spLocks noGrp="1"/>
          </p:cNvSpPr>
          <p:nvPr>
            <p:ph type="body" sz="quarter" idx="24" hasCustomPrompt="1"/>
          </p:nvPr>
        </p:nvSpPr>
        <p:spPr>
          <a:xfrm>
            <a:off x="1098487" y="3995047"/>
            <a:ext cx="2195290" cy="442441"/>
          </a:xfrm>
          <a:prstGeom prst="rect">
            <a:avLst/>
          </a:prstGeom>
          <a:solidFill>
            <a:schemeClr val="bg1">
              <a:lumMod val="95000"/>
            </a:schemeClr>
          </a:solidFill>
        </p:spPr>
        <p:txBody>
          <a:bodyPr vert="horz" lIns="0" tIns="0" rIns="0" bIns="0" anchor="ctr">
            <a:normAutofit/>
          </a:bodyPr>
          <a:lstStyle>
            <a:lvl1pPr marL="0" indent="0" algn="ctr">
              <a:lnSpc>
                <a:spcPct val="130000"/>
              </a:lnSpc>
              <a:buNone/>
              <a:defRPr sz="1200" b="1" baseline="0">
                <a:solidFill>
                  <a:schemeClr val="tx1"/>
                </a:solidFill>
                <a:latin typeface="+mj-lt"/>
                <a:cs typeface="Lato Regular"/>
              </a:defRPr>
            </a:lvl1pPr>
          </a:lstStyle>
          <a:p>
            <a:pPr lvl="0"/>
            <a:r>
              <a:rPr lang="en-US" dirty="0"/>
              <a:t>Title here</a:t>
            </a:r>
          </a:p>
        </p:txBody>
      </p:sp>
      <p:sp>
        <p:nvSpPr>
          <p:cNvPr id="20" name="Text Placeholder 2"/>
          <p:cNvSpPr>
            <a:spLocks noGrp="1"/>
          </p:cNvSpPr>
          <p:nvPr>
            <p:ph type="body" sz="quarter" idx="27" hasCustomPrompt="1"/>
          </p:nvPr>
        </p:nvSpPr>
        <p:spPr>
          <a:xfrm>
            <a:off x="1098486" y="4554356"/>
            <a:ext cx="2195290" cy="803360"/>
          </a:xfrm>
          <a:prstGeom prst="rect">
            <a:avLst/>
          </a:prstGeom>
        </p:spPr>
        <p:txBody>
          <a:bodyPr vert="horz" lIns="0" tIns="0" rIns="0" bIns="0" anchor="t">
            <a:normAutofit/>
          </a:bodyPr>
          <a:lstStyle>
            <a:lvl1pPr marL="0" indent="0" algn="ctr">
              <a:lnSpc>
                <a:spcPct val="130000"/>
              </a:lnSpc>
              <a:buNone/>
              <a:defRPr sz="1200" b="0" baseline="0">
                <a:solidFill>
                  <a:schemeClr val="tx1"/>
                </a:solidFill>
                <a:latin typeface="+mn-lt"/>
                <a:cs typeface="Lato Regular"/>
              </a:defRPr>
            </a:lvl1pPr>
          </a:lstStyle>
          <a:p>
            <a:pPr lvl="0"/>
            <a:r>
              <a:rPr lang="en-US" dirty="0"/>
              <a:t>Text here</a:t>
            </a:r>
          </a:p>
        </p:txBody>
      </p:sp>
      <p:sp>
        <p:nvSpPr>
          <p:cNvPr id="5" name="Slide Number Placeholder 4"/>
          <p:cNvSpPr>
            <a:spLocks noGrp="1"/>
          </p:cNvSpPr>
          <p:nvPr>
            <p:ph type="sldNum" sz="quarter" idx="34"/>
          </p:nvPr>
        </p:nvSpPr>
        <p:spPr/>
        <p:txBody>
          <a:bodyPr/>
          <a:lstStyle/>
          <a:p>
            <a:fld id="{F2AD1194-812F-4055-BBE9-128828CBE1E1}" type="slidenum">
              <a:rPr lang="en-US" smtClean="0"/>
              <a:pPr/>
              <a:t>‹#›</a:t>
            </a:fld>
            <a:endParaRPr lang="en-US" dirty="0"/>
          </a:p>
        </p:txBody>
      </p:sp>
      <p:sp>
        <p:nvSpPr>
          <p:cNvPr id="21" name="Rectangle 20">
            <a:extLst>
              <a:ext uri="{FF2B5EF4-FFF2-40B4-BE49-F238E27FC236}">
                <a16:creationId xmlns:a16="http://schemas.microsoft.com/office/drawing/2014/main" id="{7BA9DD16-D133-446C-B7F0-E892EC2304C5}"/>
              </a:ext>
            </a:extLst>
          </p:cNvPr>
          <p:cNvSpPr/>
          <p:nvPr userDrawn="1"/>
        </p:nvSpPr>
        <p:spPr>
          <a:xfrm rot="16200000">
            <a:off x="1175257" y="1591045"/>
            <a:ext cx="2064998" cy="2027467"/>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Picture Placeholder 21">
            <a:extLst>
              <a:ext uri="{FF2B5EF4-FFF2-40B4-BE49-F238E27FC236}">
                <a16:creationId xmlns:a16="http://schemas.microsoft.com/office/drawing/2014/main" id="{AD94C6D0-371D-47F5-926A-847257C9C391}"/>
              </a:ext>
            </a:extLst>
          </p:cNvPr>
          <p:cNvSpPr>
            <a:spLocks noGrp="1"/>
          </p:cNvSpPr>
          <p:nvPr>
            <p:ph type="pic" sz="quarter" idx="37"/>
          </p:nvPr>
        </p:nvSpPr>
        <p:spPr>
          <a:xfrm>
            <a:off x="1299419" y="1678736"/>
            <a:ext cx="1839253" cy="1852772"/>
          </a:xfrm>
          <a:prstGeom prst="rect">
            <a:avLst/>
          </a:prstGeom>
          <a:solidFill>
            <a:schemeClr val="accent2">
              <a:lumMod val="20000"/>
              <a:lumOff val="80000"/>
            </a:schemeClr>
          </a:solidFill>
        </p:spPr>
        <p:txBody>
          <a:bodyPr wrap="square" anchor="ctr">
            <a:noAutofit/>
          </a:bodyPr>
          <a:lstStyle>
            <a:lvl1pPr marL="0" indent="0" algn="ctr">
              <a:buNone/>
              <a:defRPr sz="1200">
                <a:solidFill>
                  <a:schemeClr val="tx1"/>
                </a:solidFill>
              </a:defRPr>
            </a:lvl1pPr>
          </a:lstStyle>
          <a:p>
            <a:endParaRPr lang="en-US" dirty="0"/>
          </a:p>
        </p:txBody>
      </p:sp>
      <p:sp>
        <p:nvSpPr>
          <p:cNvPr id="36" name="Text Placeholder 2">
            <a:extLst>
              <a:ext uri="{FF2B5EF4-FFF2-40B4-BE49-F238E27FC236}">
                <a16:creationId xmlns:a16="http://schemas.microsoft.com/office/drawing/2014/main" id="{00AF86E2-0241-4001-BF6D-E247C519CB7D}"/>
              </a:ext>
            </a:extLst>
          </p:cNvPr>
          <p:cNvSpPr>
            <a:spLocks noGrp="1"/>
          </p:cNvSpPr>
          <p:nvPr>
            <p:ph type="body" sz="quarter" idx="38" hasCustomPrompt="1"/>
          </p:nvPr>
        </p:nvSpPr>
        <p:spPr>
          <a:xfrm>
            <a:off x="3781617" y="3995047"/>
            <a:ext cx="2195290" cy="442441"/>
          </a:xfrm>
          <a:prstGeom prst="rect">
            <a:avLst/>
          </a:prstGeom>
          <a:solidFill>
            <a:schemeClr val="bg1">
              <a:lumMod val="95000"/>
            </a:schemeClr>
          </a:solidFill>
        </p:spPr>
        <p:txBody>
          <a:bodyPr vert="horz" lIns="0" tIns="0" rIns="0" bIns="0" anchor="ctr">
            <a:normAutofit/>
          </a:bodyPr>
          <a:lstStyle>
            <a:lvl1pPr marL="0" indent="0" algn="ctr">
              <a:lnSpc>
                <a:spcPct val="130000"/>
              </a:lnSpc>
              <a:buNone/>
              <a:defRPr sz="1200" b="1" baseline="0">
                <a:solidFill>
                  <a:schemeClr val="tx1"/>
                </a:solidFill>
                <a:latin typeface="+mj-lt"/>
                <a:cs typeface="Lato Regular"/>
              </a:defRPr>
            </a:lvl1pPr>
          </a:lstStyle>
          <a:p>
            <a:pPr lvl="0"/>
            <a:r>
              <a:rPr lang="en-US" dirty="0"/>
              <a:t>Title here</a:t>
            </a:r>
          </a:p>
        </p:txBody>
      </p:sp>
      <p:sp>
        <p:nvSpPr>
          <p:cNvPr id="37" name="Text Placeholder 2">
            <a:extLst>
              <a:ext uri="{FF2B5EF4-FFF2-40B4-BE49-F238E27FC236}">
                <a16:creationId xmlns:a16="http://schemas.microsoft.com/office/drawing/2014/main" id="{815F9595-5DC2-4614-9DB9-46B0743BBD5A}"/>
              </a:ext>
            </a:extLst>
          </p:cNvPr>
          <p:cNvSpPr>
            <a:spLocks noGrp="1"/>
          </p:cNvSpPr>
          <p:nvPr>
            <p:ph type="body" sz="quarter" idx="39" hasCustomPrompt="1"/>
          </p:nvPr>
        </p:nvSpPr>
        <p:spPr>
          <a:xfrm>
            <a:off x="3781616" y="4554356"/>
            <a:ext cx="2195290" cy="803360"/>
          </a:xfrm>
          <a:prstGeom prst="rect">
            <a:avLst/>
          </a:prstGeom>
        </p:spPr>
        <p:txBody>
          <a:bodyPr vert="horz" lIns="0" tIns="0" rIns="0" bIns="0" anchor="t">
            <a:normAutofit/>
          </a:bodyPr>
          <a:lstStyle>
            <a:lvl1pPr marL="0" indent="0" algn="ctr">
              <a:lnSpc>
                <a:spcPct val="130000"/>
              </a:lnSpc>
              <a:buNone/>
              <a:defRPr sz="1200" b="0" baseline="0">
                <a:solidFill>
                  <a:schemeClr val="tx1"/>
                </a:solidFill>
                <a:latin typeface="+mn-lt"/>
                <a:cs typeface="Lato Regular"/>
              </a:defRPr>
            </a:lvl1pPr>
          </a:lstStyle>
          <a:p>
            <a:pPr lvl="0"/>
            <a:r>
              <a:rPr lang="en-US" dirty="0"/>
              <a:t>Text here</a:t>
            </a:r>
          </a:p>
        </p:txBody>
      </p:sp>
      <p:sp>
        <p:nvSpPr>
          <p:cNvPr id="38" name="Rectangle 37">
            <a:extLst>
              <a:ext uri="{FF2B5EF4-FFF2-40B4-BE49-F238E27FC236}">
                <a16:creationId xmlns:a16="http://schemas.microsoft.com/office/drawing/2014/main" id="{3E69AF72-B2E7-492D-9BF3-1DCABB193634}"/>
              </a:ext>
            </a:extLst>
          </p:cNvPr>
          <p:cNvSpPr/>
          <p:nvPr userDrawn="1"/>
        </p:nvSpPr>
        <p:spPr>
          <a:xfrm rot="16200000">
            <a:off x="3858387" y="1591045"/>
            <a:ext cx="2064998" cy="2027467"/>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Picture Placeholder 38">
            <a:extLst>
              <a:ext uri="{FF2B5EF4-FFF2-40B4-BE49-F238E27FC236}">
                <a16:creationId xmlns:a16="http://schemas.microsoft.com/office/drawing/2014/main" id="{FCB6790B-4005-4370-AA84-801ACBE8ECC8}"/>
              </a:ext>
            </a:extLst>
          </p:cNvPr>
          <p:cNvSpPr>
            <a:spLocks noGrp="1"/>
          </p:cNvSpPr>
          <p:nvPr>
            <p:ph type="pic" sz="quarter" idx="40"/>
          </p:nvPr>
        </p:nvSpPr>
        <p:spPr>
          <a:xfrm>
            <a:off x="3982549" y="1678736"/>
            <a:ext cx="1839253" cy="1852772"/>
          </a:xfrm>
          <a:prstGeom prst="rect">
            <a:avLst/>
          </a:prstGeom>
          <a:solidFill>
            <a:schemeClr val="accent2">
              <a:lumMod val="20000"/>
              <a:lumOff val="80000"/>
            </a:schemeClr>
          </a:solidFill>
        </p:spPr>
        <p:txBody>
          <a:bodyPr wrap="square" anchor="ctr">
            <a:noAutofit/>
          </a:bodyPr>
          <a:lstStyle>
            <a:lvl1pPr marL="0" indent="0" algn="ctr">
              <a:buNone/>
              <a:defRPr sz="1200">
                <a:solidFill>
                  <a:schemeClr val="tx1"/>
                </a:solidFill>
              </a:defRPr>
            </a:lvl1pPr>
          </a:lstStyle>
          <a:p>
            <a:endParaRPr lang="en-US" dirty="0"/>
          </a:p>
        </p:txBody>
      </p:sp>
      <p:sp>
        <p:nvSpPr>
          <p:cNvPr id="40" name="Text Placeholder 2">
            <a:extLst>
              <a:ext uri="{FF2B5EF4-FFF2-40B4-BE49-F238E27FC236}">
                <a16:creationId xmlns:a16="http://schemas.microsoft.com/office/drawing/2014/main" id="{97DDF479-402E-442F-808A-F05465944F61}"/>
              </a:ext>
            </a:extLst>
          </p:cNvPr>
          <p:cNvSpPr>
            <a:spLocks noGrp="1"/>
          </p:cNvSpPr>
          <p:nvPr>
            <p:ph type="body" sz="quarter" idx="41" hasCustomPrompt="1"/>
          </p:nvPr>
        </p:nvSpPr>
        <p:spPr>
          <a:xfrm>
            <a:off x="6464747" y="3995047"/>
            <a:ext cx="2195290" cy="442441"/>
          </a:xfrm>
          <a:prstGeom prst="rect">
            <a:avLst/>
          </a:prstGeom>
          <a:solidFill>
            <a:schemeClr val="bg1">
              <a:lumMod val="95000"/>
            </a:schemeClr>
          </a:solidFill>
        </p:spPr>
        <p:txBody>
          <a:bodyPr vert="horz" lIns="0" tIns="0" rIns="0" bIns="0" anchor="ctr">
            <a:normAutofit/>
          </a:bodyPr>
          <a:lstStyle>
            <a:lvl1pPr marL="0" indent="0" algn="ctr">
              <a:lnSpc>
                <a:spcPct val="130000"/>
              </a:lnSpc>
              <a:buNone/>
              <a:defRPr sz="1200" b="1" baseline="0">
                <a:solidFill>
                  <a:schemeClr val="tx1"/>
                </a:solidFill>
                <a:latin typeface="+mj-lt"/>
                <a:cs typeface="Lato Regular"/>
              </a:defRPr>
            </a:lvl1pPr>
          </a:lstStyle>
          <a:p>
            <a:pPr lvl="0"/>
            <a:r>
              <a:rPr lang="en-US" dirty="0"/>
              <a:t>Title here</a:t>
            </a:r>
          </a:p>
        </p:txBody>
      </p:sp>
      <p:sp>
        <p:nvSpPr>
          <p:cNvPr id="41" name="Text Placeholder 2">
            <a:extLst>
              <a:ext uri="{FF2B5EF4-FFF2-40B4-BE49-F238E27FC236}">
                <a16:creationId xmlns:a16="http://schemas.microsoft.com/office/drawing/2014/main" id="{BC55755E-27C9-43D3-8CDF-A5D56784E0CB}"/>
              </a:ext>
            </a:extLst>
          </p:cNvPr>
          <p:cNvSpPr>
            <a:spLocks noGrp="1"/>
          </p:cNvSpPr>
          <p:nvPr>
            <p:ph type="body" sz="quarter" idx="42" hasCustomPrompt="1"/>
          </p:nvPr>
        </p:nvSpPr>
        <p:spPr>
          <a:xfrm>
            <a:off x="6464746" y="4554356"/>
            <a:ext cx="2195290" cy="803360"/>
          </a:xfrm>
          <a:prstGeom prst="rect">
            <a:avLst/>
          </a:prstGeom>
        </p:spPr>
        <p:txBody>
          <a:bodyPr vert="horz" lIns="0" tIns="0" rIns="0" bIns="0" anchor="t">
            <a:normAutofit/>
          </a:bodyPr>
          <a:lstStyle>
            <a:lvl1pPr marL="0" indent="0" algn="ctr">
              <a:lnSpc>
                <a:spcPct val="130000"/>
              </a:lnSpc>
              <a:buNone/>
              <a:defRPr sz="1200" b="0" baseline="0">
                <a:solidFill>
                  <a:schemeClr val="tx1"/>
                </a:solidFill>
                <a:latin typeface="+mn-lt"/>
                <a:cs typeface="Lato Regular"/>
              </a:defRPr>
            </a:lvl1pPr>
          </a:lstStyle>
          <a:p>
            <a:pPr lvl="0"/>
            <a:r>
              <a:rPr lang="en-US" dirty="0"/>
              <a:t>Text here</a:t>
            </a:r>
          </a:p>
        </p:txBody>
      </p:sp>
      <p:sp>
        <p:nvSpPr>
          <p:cNvPr id="42" name="Rectangle 41">
            <a:extLst>
              <a:ext uri="{FF2B5EF4-FFF2-40B4-BE49-F238E27FC236}">
                <a16:creationId xmlns:a16="http://schemas.microsoft.com/office/drawing/2014/main" id="{3C407EE9-4338-43BA-ADF5-84330BACC5D6}"/>
              </a:ext>
            </a:extLst>
          </p:cNvPr>
          <p:cNvSpPr/>
          <p:nvPr userDrawn="1"/>
        </p:nvSpPr>
        <p:spPr>
          <a:xfrm rot="16200000">
            <a:off x="6541517" y="1591045"/>
            <a:ext cx="2064998" cy="2027467"/>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Picture Placeholder 42">
            <a:extLst>
              <a:ext uri="{FF2B5EF4-FFF2-40B4-BE49-F238E27FC236}">
                <a16:creationId xmlns:a16="http://schemas.microsoft.com/office/drawing/2014/main" id="{8ED4EB80-1EE9-4C65-BFAC-23ADAFC6B8A2}"/>
              </a:ext>
            </a:extLst>
          </p:cNvPr>
          <p:cNvSpPr>
            <a:spLocks noGrp="1"/>
          </p:cNvSpPr>
          <p:nvPr>
            <p:ph type="pic" sz="quarter" idx="43"/>
          </p:nvPr>
        </p:nvSpPr>
        <p:spPr>
          <a:xfrm>
            <a:off x="6665679" y="1678736"/>
            <a:ext cx="1839253" cy="1852772"/>
          </a:xfrm>
          <a:prstGeom prst="rect">
            <a:avLst/>
          </a:prstGeom>
          <a:solidFill>
            <a:schemeClr val="accent2">
              <a:lumMod val="20000"/>
              <a:lumOff val="80000"/>
            </a:schemeClr>
          </a:solidFill>
        </p:spPr>
        <p:txBody>
          <a:bodyPr wrap="square" anchor="ctr">
            <a:noAutofit/>
          </a:bodyPr>
          <a:lstStyle>
            <a:lvl1pPr marL="0" indent="0" algn="ctr">
              <a:buNone/>
              <a:defRPr sz="1200">
                <a:solidFill>
                  <a:schemeClr val="tx1"/>
                </a:solidFill>
              </a:defRPr>
            </a:lvl1pPr>
          </a:lstStyle>
          <a:p>
            <a:endParaRPr lang="en-US" dirty="0"/>
          </a:p>
        </p:txBody>
      </p:sp>
      <p:sp>
        <p:nvSpPr>
          <p:cNvPr id="44" name="Text Placeholder 2">
            <a:extLst>
              <a:ext uri="{FF2B5EF4-FFF2-40B4-BE49-F238E27FC236}">
                <a16:creationId xmlns:a16="http://schemas.microsoft.com/office/drawing/2014/main" id="{F11E53CE-FE28-4689-BBBD-F44EC5F2BBFB}"/>
              </a:ext>
            </a:extLst>
          </p:cNvPr>
          <p:cNvSpPr>
            <a:spLocks noGrp="1"/>
          </p:cNvSpPr>
          <p:nvPr>
            <p:ph type="body" sz="quarter" idx="44" hasCustomPrompt="1"/>
          </p:nvPr>
        </p:nvSpPr>
        <p:spPr>
          <a:xfrm>
            <a:off x="9147877" y="3995047"/>
            <a:ext cx="2195290" cy="442441"/>
          </a:xfrm>
          <a:prstGeom prst="rect">
            <a:avLst/>
          </a:prstGeom>
          <a:solidFill>
            <a:schemeClr val="bg1">
              <a:lumMod val="95000"/>
            </a:schemeClr>
          </a:solidFill>
        </p:spPr>
        <p:txBody>
          <a:bodyPr vert="horz" lIns="0" tIns="0" rIns="0" bIns="0" anchor="ctr">
            <a:normAutofit/>
          </a:bodyPr>
          <a:lstStyle>
            <a:lvl1pPr marL="0" indent="0" algn="ctr">
              <a:lnSpc>
                <a:spcPct val="130000"/>
              </a:lnSpc>
              <a:buNone/>
              <a:defRPr sz="1200" b="1" baseline="0">
                <a:solidFill>
                  <a:schemeClr val="tx1"/>
                </a:solidFill>
                <a:latin typeface="+mj-lt"/>
                <a:cs typeface="Lato Regular"/>
              </a:defRPr>
            </a:lvl1pPr>
          </a:lstStyle>
          <a:p>
            <a:pPr lvl="0"/>
            <a:r>
              <a:rPr lang="en-US" dirty="0"/>
              <a:t>Title here</a:t>
            </a:r>
          </a:p>
        </p:txBody>
      </p:sp>
      <p:sp>
        <p:nvSpPr>
          <p:cNvPr id="45" name="Text Placeholder 2">
            <a:extLst>
              <a:ext uri="{FF2B5EF4-FFF2-40B4-BE49-F238E27FC236}">
                <a16:creationId xmlns:a16="http://schemas.microsoft.com/office/drawing/2014/main" id="{3DE87D04-914B-4A7B-8451-F74EAB719F04}"/>
              </a:ext>
            </a:extLst>
          </p:cNvPr>
          <p:cNvSpPr>
            <a:spLocks noGrp="1"/>
          </p:cNvSpPr>
          <p:nvPr>
            <p:ph type="body" sz="quarter" idx="45" hasCustomPrompt="1"/>
          </p:nvPr>
        </p:nvSpPr>
        <p:spPr>
          <a:xfrm>
            <a:off x="9147876" y="4554356"/>
            <a:ext cx="2195290" cy="803360"/>
          </a:xfrm>
          <a:prstGeom prst="rect">
            <a:avLst/>
          </a:prstGeom>
        </p:spPr>
        <p:txBody>
          <a:bodyPr vert="horz" lIns="0" tIns="0" rIns="0" bIns="0" anchor="t">
            <a:normAutofit/>
          </a:bodyPr>
          <a:lstStyle>
            <a:lvl1pPr marL="0" indent="0" algn="ctr">
              <a:lnSpc>
                <a:spcPct val="130000"/>
              </a:lnSpc>
              <a:buNone/>
              <a:defRPr sz="1200" b="0" baseline="0">
                <a:solidFill>
                  <a:schemeClr val="tx1"/>
                </a:solidFill>
                <a:latin typeface="+mn-lt"/>
                <a:cs typeface="Lato Regular"/>
              </a:defRPr>
            </a:lvl1pPr>
          </a:lstStyle>
          <a:p>
            <a:pPr lvl="0"/>
            <a:r>
              <a:rPr lang="en-US" dirty="0"/>
              <a:t>Text here</a:t>
            </a:r>
          </a:p>
        </p:txBody>
      </p:sp>
      <p:sp>
        <p:nvSpPr>
          <p:cNvPr id="46" name="Rectangle 45">
            <a:extLst>
              <a:ext uri="{FF2B5EF4-FFF2-40B4-BE49-F238E27FC236}">
                <a16:creationId xmlns:a16="http://schemas.microsoft.com/office/drawing/2014/main" id="{FC45D11A-7122-4897-B36D-0C72A8C20533}"/>
              </a:ext>
            </a:extLst>
          </p:cNvPr>
          <p:cNvSpPr/>
          <p:nvPr userDrawn="1"/>
        </p:nvSpPr>
        <p:spPr>
          <a:xfrm rot="16200000">
            <a:off x="9224647" y="1591045"/>
            <a:ext cx="2064998" cy="2027467"/>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Picture Placeholder 46">
            <a:extLst>
              <a:ext uri="{FF2B5EF4-FFF2-40B4-BE49-F238E27FC236}">
                <a16:creationId xmlns:a16="http://schemas.microsoft.com/office/drawing/2014/main" id="{9440952E-8532-460E-9199-1B9757FA5DDE}"/>
              </a:ext>
            </a:extLst>
          </p:cNvPr>
          <p:cNvSpPr>
            <a:spLocks noGrp="1"/>
          </p:cNvSpPr>
          <p:nvPr>
            <p:ph type="pic" sz="quarter" idx="46"/>
          </p:nvPr>
        </p:nvSpPr>
        <p:spPr>
          <a:xfrm>
            <a:off x="9348809" y="1678736"/>
            <a:ext cx="1839253" cy="1852772"/>
          </a:xfrm>
          <a:prstGeom prst="rect">
            <a:avLst/>
          </a:prstGeom>
          <a:solidFill>
            <a:schemeClr val="accent2">
              <a:lumMod val="20000"/>
              <a:lumOff val="80000"/>
            </a:schemeClr>
          </a:solidFill>
        </p:spPr>
        <p:txBody>
          <a:bodyPr wrap="square" anchor="ctr">
            <a:noAutofit/>
          </a:bodyPr>
          <a:lstStyle>
            <a:lvl1pPr marL="0" indent="0" algn="ctr">
              <a:buNone/>
              <a:defRPr sz="1200">
                <a:solidFill>
                  <a:schemeClr val="tx1"/>
                </a:solidFill>
              </a:defRPr>
            </a:lvl1pPr>
          </a:lstStyle>
          <a:p>
            <a:endParaRPr lang="en-US" dirty="0"/>
          </a:p>
        </p:txBody>
      </p:sp>
    </p:spTree>
    <p:extLst>
      <p:ext uri="{BB962C8B-B14F-4D97-AF65-F5344CB8AC3E}">
        <p14:creationId xmlns:p14="http://schemas.microsoft.com/office/powerpoint/2010/main" val="23962947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showMasterPhAnim="0" preserve="1" userDrawn="1">
  <p:cSld name="Team Profil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E88F315-1236-4F32-8CC9-CD93A6F4F8D0}"/>
              </a:ext>
            </a:extLst>
          </p:cNvPr>
          <p:cNvSpPr/>
          <p:nvPr userDrawn="1"/>
        </p:nvSpPr>
        <p:spPr>
          <a:xfrm>
            <a:off x="0" y="-5556"/>
            <a:ext cx="12192000" cy="6892131"/>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E4FE32E4-A403-40B3-9378-152E477817C0}"/>
              </a:ext>
            </a:extLst>
          </p:cNvPr>
          <p:cNvSpPr/>
          <p:nvPr userDrawn="1"/>
        </p:nvSpPr>
        <p:spPr>
          <a:xfrm>
            <a:off x="0" y="-5556"/>
            <a:ext cx="4155541" cy="6863556"/>
          </a:xfrm>
          <a:prstGeom prst="rect">
            <a:avLst/>
          </a:prstGeom>
          <a:solidFill>
            <a:schemeClr val="accent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4"/>
          </p:nvPr>
        </p:nvSpPr>
        <p:spPr/>
        <p:txBody>
          <a:bodyPr/>
          <a:lstStyle/>
          <a:p>
            <a:fld id="{1A1413E7-083E-4282-9C14-E71B79F08B52}" type="slidenum">
              <a:rPr lang="en-US" smtClean="0"/>
              <a:pPr/>
              <a:t>‹#›</a:t>
            </a:fld>
            <a:endParaRPr lang="en-US" dirty="0"/>
          </a:p>
        </p:txBody>
      </p:sp>
      <p:sp>
        <p:nvSpPr>
          <p:cNvPr id="14" name="Text Placeholder 13"/>
          <p:cNvSpPr>
            <a:spLocks noGrp="1"/>
          </p:cNvSpPr>
          <p:nvPr>
            <p:ph type="body" sz="quarter" idx="15" hasCustomPrompt="1"/>
          </p:nvPr>
        </p:nvSpPr>
        <p:spPr>
          <a:xfrm>
            <a:off x="-1" y="4040548"/>
            <a:ext cx="4155541" cy="651190"/>
          </a:xfrm>
          <a:prstGeom prst="rect">
            <a:avLst/>
          </a:prstGeom>
          <a:solidFill>
            <a:schemeClr val="accent2"/>
          </a:solidFill>
          <a:ln>
            <a:noFill/>
          </a:ln>
        </p:spPr>
        <p:txBody>
          <a:bodyPr anchor="ctr">
            <a:normAutofit/>
          </a:bodyPr>
          <a:lstStyle>
            <a:lvl1pPr marL="0" indent="0" algn="ctr">
              <a:buNone/>
              <a:defRPr sz="1800" b="1">
                <a:solidFill>
                  <a:schemeClr val="bg1"/>
                </a:solidFill>
              </a:defRPr>
            </a:lvl1pPr>
          </a:lstStyle>
          <a:p>
            <a:pPr lvl="0"/>
            <a:r>
              <a:rPr lang="en-US" dirty="0"/>
              <a:t>Team Name</a:t>
            </a:r>
          </a:p>
        </p:txBody>
      </p:sp>
      <p:sp>
        <p:nvSpPr>
          <p:cNvPr id="9" name="Text Placeholder 8">
            <a:extLst>
              <a:ext uri="{FF2B5EF4-FFF2-40B4-BE49-F238E27FC236}">
                <a16:creationId xmlns:a16="http://schemas.microsoft.com/office/drawing/2014/main" id="{88A94EB8-11C3-4DC0-BF23-7C7DE804DAFA}"/>
              </a:ext>
            </a:extLst>
          </p:cNvPr>
          <p:cNvSpPr>
            <a:spLocks noGrp="1"/>
          </p:cNvSpPr>
          <p:nvPr>
            <p:ph type="body" sz="quarter" idx="16"/>
          </p:nvPr>
        </p:nvSpPr>
        <p:spPr>
          <a:xfrm>
            <a:off x="5045945" y="1823613"/>
            <a:ext cx="6227609" cy="39306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p:cNvSpPr>
            <a:spLocks noGrp="1"/>
          </p:cNvSpPr>
          <p:nvPr>
            <p:ph type="title"/>
          </p:nvPr>
        </p:nvSpPr>
        <p:spPr>
          <a:xfrm>
            <a:off x="5045945" y="691117"/>
            <a:ext cx="6227609" cy="997117"/>
          </a:xfrm>
        </p:spPr>
        <p:txBody>
          <a:bodyPr>
            <a:normAutofit/>
          </a:bodyPr>
          <a:lstStyle>
            <a:lvl1pPr>
              <a:defRPr sz="2800">
                <a:solidFill>
                  <a:schemeClr val="tx1"/>
                </a:solidFill>
              </a:defRPr>
            </a:lvl1pPr>
          </a:lstStyle>
          <a:p>
            <a:r>
              <a:rPr lang="en-US" dirty="0"/>
              <a:t>Click to edit Master title style</a:t>
            </a:r>
          </a:p>
        </p:txBody>
      </p:sp>
      <p:sp>
        <p:nvSpPr>
          <p:cNvPr id="6" name="Text Placeholder 5">
            <a:extLst>
              <a:ext uri="{FF2B5EF4-FFF2-40B4-BE49-F238E27FC236}">
                <a16:creationId xmlns:a16="http://schemas.microsoft.com/office/drawing/2014/main" id="{9F892171-1D4D-4D16-BF39-E651CBF30AC5}"/>
              </a:ext>
            </a:extLst>
          </p:cNvPr>
          <p:cNvSpPr>
            <a:spLocks noGrp="1"/>
          </p:cNvSpPr>
          <p:nvPr>
            <p:ph type="body" sz="quarter" idx="36" hasCustomPrompt="1"/>
          </p:nvPr>
        </p:nvSpPr>
        <p:spPr>
          <a:xfrm>
            <a:off x="0" y="4691738"/>
            <a:ext cx="4155540" cy="406070"/>
          </a:xfrm>
          <a:solidFill>
            <a:schemeClr val="tx1">
              <a:lumMod val="85000"/>
              <a:lumOff val="15000"/>
              <a:alpha val="20000"/>
            </a:schemeClr>
          </a:solidFill>
        </p:spPr>
        <p:txBody>
          <a:bodyPr anchor="ctr">
            <a:normAutofit/>
          </a:bodyPr>
          <a:lstStyle>
            <a:lvl1pPr marL="0" indent="0" algn="ctr">
              <a:buNone/>
              <a:defRPr sz="1400">
                <a:solidFill>
                  <a:schemeClr val="bg1"/>
                </a:solidFill>
              </a:defRPr>
            </a:lvl1pPr>
          </a:lstStyle>
          <a:p>
            <a:pPr lvl="0"/>
            <a:r>
              <a:rPr lang="en-US" dirty="0"/>
              <a:t>Title</a:t>
            </a:r>
          </a:p>
        </p:txBody>
      </p:sp>
      <p:sp>
        <p:nvSpPr>
          <p:cNvPr id="21" name="Rectangle 20">
            <a:extLst>
              <a:ext uri="{FF2B5EF4-FFF2-40B4-BE49-F238E27FC236}">
                <a16:creationId xmlns:a16="http://schemas.microsoft.com/office/drawing/2014/main" id="{9B3699A1-3978-460F-8F51-0DD1FDCE2E29}"/>
              </a:ext>
            </a:extLst>
          </p:cNvPr>
          <p:cNvSpPr/>
          <p:nvPr userDrawn="1"/>
        </p:nvSpPr>
        <p:spPr>
          <a:xfrm rot="16200000">
            <a:off x="1134314" y="1488537"/>
            <a:ext cx="2064998" cy="2027467"/>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Picture Placeholder 21">
            <a:extLst>
              <a:ext uri="{FF2B5EF4-FFF2-40B4-BE49-F238E27FC236}">
                <a16:creationId xmlns:a16="http://schemas.microsoft.com/office/drawing/2014/main" id="{221EFD6A-40D6-4E3B-A1E2-BD3E0D01E037}"/>
              </a:ext>
            </a:extLst>
          </p:cNvPr>
          <p:cNvSpPr>
            <a:spLocks noGrp="1"/>
          </p:cNvSpPr>
          <p:nvPr>
            <p:ph type="pic" sz="quarter" idx="37"/>
          </p:nvPr>
        </p:nvSpPr>
        <p:spPr>
          <a:xfrm>
            <a:off x="1258476" y="1576228"/>
            <a:ext cx="1839253" cy="1852772"/>
          </a:xfrm>
          <a:prstGeom prst="rect">
            <a:avLst/>
          </a:prstGeom>
          <a:solidFill>
            <a:schemeClr val="accent2"/>
          </a:solidFill>
        </p:spPr>
        <p:txBody>
          <a:bodyPr wrap="square" anchor="ctr">
            <a:noAutofit/>
          </a:bodyPr>
          <a:lstStyle>
            <a:lvl1pPr marL="0" indent="0" algn="ctr">
              <a:buNone/>
              <a:defRPr sz="1200">
                <a:solidFill>
                  <a:schemeClr val="tx1"/>
                </a:solidFill>
              </a:defRPr>
            </a:lvl1pPr>
          </a:lstStyle>
          <a:p>
            <a:endParaRPr lang="en-US" dirty="0"/>
          </a:p>
        </p:txBody>
      </p:sp>
      <p:pic>
        <p:nvPicPr>
          <p:cNvPr id="11" name="Picture 10">
            <a:extLst>
              <a:ext uri="{FF2B5EF4-FFF2-40B4-BE49-F238E27FC236}">
                <a16:creationId xmlns:a16="http://schemas.microsoft.com/office/drawing/2014/main" id="{5CD2C34D-4A28-4EA9-81DB-3535AD8F232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2630" y="6206895"/>
            <a:ext cx="959367" cy="633867"/>
          </a:xfrm>
          <a:prstGeom prst="rect">
            <a:avLst/>
          </a:prstGeom>
        </p:spPr>
      </p:pic>
    </p:spTree>
    <p:extLst>
      <p:ext uri="{BB962C8B-B14F-4D97-AF65-F5344CB8AC3E}">
        <p14:creationId xmlns:p14="http://schemas.microsoft.com/office/powerpoint/2010/main" val="1852038052"/>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52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52000">
                                          <p:cBhvr additive="base">
                                            <p:cTn id="7" dur="1000" fill="hold"/>
                                            <p:tgtEl>
                                              <p:spTgt spid="4"/>
                                            </p:tgtEl>
                                            <p:attrNameLst>
                                              <p:attrName>ppt_x</p:attrName>
                                            </p:attrNameLst>
                                          </p:cBhvr>
                                          <p:tavLst>
                                            <p:tav tm="0">
                                              <p:val>
                                                <p:strVal val="#ppt_x"/>
                                              </p:val>
                                            </p:tav>
                                            <p:tav tm="100000">
                                              <p:val>
                                                <p:strVal val="#ppt_x"/>
                                              </p:val>
                                            </p:tav>
                                          </p:tavLst>
                                        </p:anim>
                                        <p:anim calcmode="lin" valueType="num" p14:bounceEnd="52000">
                                          <p:cBhvr additive="base">
                                            <p:cTn id="8" dur="10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42" presetClass="entr" presetSubtype="0" fill="hold" grpId="0" nodeType="after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fade">
                                          <p:cBhvr>
                                            <p:cTn id="12" dur="1000"/>
                                            <p:tgtEl>
                                              <p:spTgt spid="14">
                                                <p:txEl>
                                                  <p:pRg st="0" end="0"/>
                                                </p:txEl>
                                              </p:spTgt>
                                            </p:tgtEl>
                                          </p:cBhvr>
                                        </p:animEffect>
                                        <p:anim calcmode="lin" valueType="num">
                                          <p:cBhvr>
                                            <p:cTn id="13"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Effect transition="in" filter="fade">
                                          <p:cBhvr>
                                            <p:cTn id="18" dur="1000"/>
                                            <p:tgtEl>
                                              <p:spTgt spid="6">
                                                <p:txEl>
                                                  <p:pRg st="0" end="0"/>
                                                </p:txEl>
                                              </p:spTgt>
                                            </p:tgtEl>
                                          </p:cBhvr>
                                        </p:animEffect>
                                        <p:anim calcmode="lin" valueType="num">
                                          <p:cBhvr>
                                            <p:cTn id="19"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42" presetClass="entr" presetSubtype="0" fill="hold" grpId="0" nodeType="afterEffect">
                                      <p:stCondLst>
                                        <p:cond delay="0"/>
                                      </p:stCondLst>
                                      <p:childTnLst>
                                        <p:set>
                                          <p:cBhvr>
                                            <p:cTn id="23" dur="1" fill="hold">
                                              <p:stCondLst>
                                                <p:cond delay="0"/>
                                              </p:stCondLst>
                                            </p:cTn>
                                            <p:tgtEl>
                                              <p:spTgt spid="9">
                                                <p:txEl>
                                                  <p:pRg st="0" end="0"/>
                                                </p:txEl>
                                              </p:spTgt>
                                            </p:tgtEl>
                                            <p:attrNameLst>
                                              <p:attrName>style.visibility</p:attrName>
                                            </p:attrNameLst>
                                          </p:cBhvr>
                                          <p:to>
                                            <p:strVal val="visible"/>
                                          </p:to>
                                        </p:set>
                                        <p:animEffect transition="in" filter="fade">
                                          <p:cBhvr>
                                            <p:cTn id="24" dur="1000"/>
                                            <p:tgtEl>
                                              <p:spTgt spid="9">
                                                <p:txEl>
                                                  <p:pRg st="0" end="0"/>
                                                </p:txEl>
                                              </p:spTgt>
                                            </p:tgtEl>
                                          </p:cBhvr>
                                        </p:animEffect>
                                        <p:anim calcmode="lin" valueType="num">
                                          <p:cBhvr>
                                            <p:cTn id="25"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4000"/>
                                </p:stCondLst>
                                <p:childTnLst>
                                  <p:par>
                                    <p:cTn id="28" presetID="42" presetClass="entr" presetSubtype="0" fill="hold" grpId="0" nodeType="afterEffect">
                                      <p:stCondLst>
                                        <p:cond delay="0"/>
                                      </p:stCondLst>
                                      <p:childTnLst>
                                        <p:set>
                                          <p:cBhvr>
                                            <p:cTn id="29" dur="1" fill="hold">
                                              <p:stCondLst>
                                                <p:cond delay="0"/>
                                              </p:stCondLst>
                                            </p:cTn>
                                            <p:tgtEl>
                                              <p:spTgt spid="9">
                                                <p:txEl>
                                                  <p:pRg st="1" end="1"/>
                                                </p:txEl>
                                              </p:spTgt>
                                            </p:tgtEl>
                                            <p:attrNameLst>
                                              <p:attrName>style.visibility</p:attrName>
                                            </p:attrNameLst>
                                          </p:cBhvr>
                                          <p:to>
                                            <p:strVal val="visible"/>
                                          </p:to>
                                        </p:set>
                                        <p:animEffect transition="in" filter="fade">
                                          <p:cBhvr>
                                            <p:cTn id="30" dur="1000"/>
                                            <p:tgtEl>
                                              <p:spTgt spid="9">
                                                <p:txEl>
                                                  <p:pRg st="1" end="1"/>
                                                </p:txEl>
                                              </p:spTgt>
                                            </p:tgtEl>
                                          </p:cBhvr>
                                        </p:animEffect>
                                        <p:anim calcmode="lin" valueType="num">
                                          <p:cBhvr>
                                            <p:cTn id="31"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32"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par>
                              <p:cTn id="33" fill="hold">
                                <p:stCondLst>
                                  <p:cond delay="5000"/>
                                </p:stCondLst>
                                <p:childTnLst>
                                  <p:par>
                                    <p:cTn id="34" presetID="42" presetClass="entr" presetSubtype="0" fill="hold" grpId="0" nodeType="afterEffect">
                                      <p:stCondLst>
                                        <p:cond delay="0"/>
                                      </p:stCondLst>
                                      <p:childTnLst>
                                        <p:set>
                                          <p:cBhvr>
                                            <p:cTn id="35" dur="1" fill="hold">
                                              <p:stCondLst>
                                                <p:cond delay="0"/>
                                              </p:stCondLst>
                                            </p:cTn>
                                            <p:tgtEl>
                                              <p:spTgt spid="9">
                                                <p:txEl>
                                                  <p:pRg st="2" end="2"/>
                                                </p:txEl>
                                              </p:spTgt>
                                            </p:tgtEl>
                                            <p:attrNameLst>
                                              <p:attrName>style.visibility</p:attrName>
                                            </p:attrNameLst>
                                          </p:cBhvr>
                                          <p:to>
                                            <p:strVal val="visible"/>
                                          </p:to>
                                        </p:set>
                                        <p:animEffect transition="in" filter="fade">
                                          <p:cBhvr>
                                            <p:cTn id="36" dur="1000"/>
                                            <p:tgtEl>
                                              <p:spTgt spid="9">
                                                <p:txEl>
                                                  <p:pRg st="2" end="2"/>
                                                </p:txEl>
                                              </p:spTgt>
                                            </p:tgtEl>
                                          </p:cBhvr>
                                        </p:animEffect>
                                        <p:anim calcmode="lin" valueType="num">
                                          <p:cBhvr>
                                            <p:cTn id="37"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38"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39" fill="hold">
                                <p:stCondLst>
                                  <p:cond delay="6000"/>
                                </p:stCondLst>
                                <p:childTnLst>
                                  <p:par>
                                    <p:cTn id="40" presetID="42" presetClass="entr" presetSubtype="0" fill="hold" grpId="0" nodeType="afterEffect">
                                      <p:stCondLst>
                                        <p:cond delay="0"/>
                                      </p:stCondLst>
                                      <p:childTnLst>
                                        <p:set>
                                          <p:cBhvr>
                                            <p:cTn id="41" dur="1" fill="hold">
                                              <p:stCondLst>
                                                <p:cond delay="0"/>
                                              </p:stCondLst>
                                            </p:cTn>
                                            <p:tgtEl>
                                              <p:spTgt spid="9">
                                                <p:txEl>
                                                  <p:pRg st="3" end="3"/>
                                                </p:txEl>
                                              </p:spTgt>
                                            </p:tgtEl>
                                            <p:attrNameLst>
                                              <p:attrName>style.visibility</p:attrName>
                                            </p:attrNameLst>
                                          </p:cBhvr>
                                          <p:to>
                                            <p:strVal val="visible"/>
                                          </p:to>
                                        </p:set>
                                        <p:animEffect transition="in" filter="fade">
                                          <p:cBhvr>
                                            <p:cTn id="42" dur="1000"/>
                                            <p:tgtEl>
                                              <p:spTgt spid="9">
                                                <p:txEl>
                                                  <p:pRg st="3" end="3"/>
                                                </p:txEl>
                                              </p:spTgt>
                                            </p:tgtEl>
                                          </p:cBhvr>
                                        </p:animEffect>
                                        <p:anim calcmode="lin" valueType="num">
                                          <p:cBhvr>
                                            <p:cTn id="43"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9">
                                                <p:txEl>
                                                  <p:pRg st="4" end="4"/>
                                                </p:txEl>
                                              </p:spTgt>
                                            </p:tgtEl>
                                            <p:attrNameLst>
                                              <p:attrName>style.visibility</p:attrName>
                                            </p:attrNameLst>
                                          </p:cBhvr>
                                          <p:to>
                                            <p:strVal val="visible"/>
                                          </p:to>
                                        </p:set>
                                        <p:animEffect transition="in" filter="fade">
                                          <p:cBhvr>
                                            <p:cTn id="48" dur="1000"/>
                                            <p:tgtEl>
                                              <p:spTgt spid="9">
                                                <p:txEl>
                                                  <p:pRg st="4" end="4"/>
                                                </p:txEl>
                                              </p:spTgt>
                                            </p:tgtEl>
                                          </p:cBhvr>
                                        </p:animEffect>
                                        <p:anim calcmode="lin" valueType="num">
                                          <p:cBhvr>
                                            <p:cTn id="49"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50" dur="1000" fill="hold"/>
                                            <p:tgtEl>
                                              <p:spTgt spid="9">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tmplLst>
              <p:tmpl lvl="1">
                <p:tnLst>
                  <p:par>
                    <p:cTn presetID="42"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1000"/>
                            <p:tgtEl>
                              <p:spTgt spid="14"/>
                            </p:tgtEl>
                          </p:cBhvr>
                        </p:animEffect>
                        <p:anim calcmode="lin" valueType="num">
                          <p:cBhvr>
                            <p:cTn dur="1000" fill="hold"/>
                            <p:tgtEl>
                              <p:spTgt spid="14"/>
                            </p:tgtEl>
                            <p:attrNameLst>
                              <p:attrName>ppt_x</p:attrName>
                            </p:attrNameLst>
                          </p:cBhvr>
                          <p:tavLst>
                            <p:tav tm="0">
                              <p:val>
                                <p:strVal val="#ppt_x"/>
                              </p:val>
                            </p:tav>
                            <p:tav tm="100000">
                              <p:val>
                                <p:strVal val="#ppt_x"/>
                              </p:val>
                            </p:tav>
                          </p:tavLst>
                        </p:anim>
                        <p:anim calcmode="lin" valueType="num">
                          <p:cBhvr>
                            <p:cTn dur="1000" fill="hold"/>
                            <p:tgtEl>
                              <p:spTgt spid="14"/>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1000"/>
                            <p:tgtEl>
                              <p:spTgt spid="9"/>
                            </p:tgtEl>
                          </p:cBhvr>
                        </p:animEffect>
                        <p:anim calcmode="lin" valueType="num">
                          <p:cBhvr>
                            <p:cTn dur="1000" fill="hold"/>
                            <p:tgtEl>
                              <p:spTgt spid="9"/>
                            </p:tgtEl>
                            <p:attrNameLst>
                              <p:attrName>ppt_x</p:attrName>
                            </p:attrNameLst>
                          </p:cBhvr>
                          <p:tavLst>
                            <p:tav tm="0">
                              <p:val>
                                <p:strVal val="#ppt_x"/>
                              </p:val>
                            </p:tav>
                            <p:tav tm="100000">
                              <p:val>
                                <p:strVal val="#ppt_x"/>
                              </p:val>
                            </p:tav>
                          </p:tavLst>
                        </p:anim>
                        <p:anim calcmode="lin" valueType="num">
                          <p:cBhvr>
                            <p:cTn dur="1000" fill="hold"/>
                            <p:tgtEl>
                              <p:spTgt spid="9"/>
                            </p:tgtEl>
                            <p:attrNameLst>
                              <p:attrName>ppt_y</p:attrName>
                            </p:attrNameLst>
                          </p:cBhvr>
                          <p:tavLst>
                            <p:tav tm="0">
                              <p:val>
                                <p:strVal val="#ppt_y+.1"/>
                              </p:val>
                            </p:tav>
                            <p:tav tm="100000">
                              <p:val>
                                <p:strVal val="#ppt_y"/>
                              </p:val>
                            </p:tav>
                          </p:tavLst>
                        </p:anim>
                      </p:childTnLst>
                    </p:cTn>
                  </p:par>
                </p:tnLst>
              </p:tmpl>
              <p:tmpl lvl="2">
                <p:tnLst>
                  <p:par>
                    <p:cTn presetID="42"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1000"/>
                            <p:tgtEl>
                              <p:spTgt spid="9"/>
                            </p:tgtEl>
                          </p:cBhvr>
                        </p:animEffect>
                        <p:anim calcmode="lin" valueType="num">
                          <p:cBhvr>
                            <p:cTn dur="1000" fill="hold"/>
                            <p:tgtEl>
                              <p:spTgt spid="9"/>
                            </p:tgtEl>
                            <p:attrNameLst>
                              <p:attrName>ppt_x</p:attrName>
                            </p:attrNameLst>
                          </p:cBhvr>
                          <p:tavLst>
                            <p:tav tm="0">
                              <p:val>
                                <p:strVal val="#ppt_x"/>
                              </p:val>
                            </p:tav>
                            <p:tav tm="100000">
                              <p:val>
                                <p:strVal val="#ppt_x"/>
                              </p:val>
                            </p:tav>
                          </p:tavLst>
                        </p:anim>
                        <p:anim calcmode="lin" valueType="num">
                          <p:cBhvr>
                            <p:cTn dur="1000" fill="hold"/>
                            <p:tgtEl>
                              <p:spTgt spid="9"/>
                            </p:tgtEl>
                            <p:attrNameLst>
                              <p:attrName>ppt_y</p:attrName>
                            </p:attrNameLst>
                          </p:cBhvr>
                          <p:tavLst>
                            <p:tav tm="0">
                              <p:val>
                                <p:strVal val="#ppt_y+.1"/>
                              </p:val>
                            </p:tav>
                            <p:tav tm="100000">
                              <p:val>
                                <p:strVal val="#ppt_y"/>
                              </p:val>
                            </p:tav>
                          </p:tavLst>
                        </p:anim>
                      </p:childTnLst>
                    </p:cTn>
                  </p:par>
                </p:tnLst>
              </p:tmpl>
              <p:tmpl lvl="3">
                <p:tnLst>
                  <p:par>
                    <p:cTn presetID="42"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1000"/>
                            <p:tgtEl>
                              <p:spTgt spid="9"/>
                            </p:tgtEl>
                          </p:cBhvr>
                        </p:animEffect>
                        <p:anim calcmode="lin" valueType="num">
                          <p:cBhvr>
                            <p:cTn dur="1000" fill="hold"/>
                            <p:tgtEl>
                              <p:spTgt spid="9"/>
                            </p:tgtEl>
                            <p:attrNameLst>
                              <p:attrName>ppt_x</p:attrName>
                            </p:attrNameLst>
                          </p:cBhvr>
                          <p:tavLst>
                            <p:tav tm="0">
                              <p:val>
                                <p:strVal val="#ppt_x"/>
                              </p:val>
                            </p:tav>
                            <p:tav tm="100000">
                              <p:val>
                                <p:strVal val="#ppt_x"/>
                              </p:val>
                            </p:tav>
                          </p:tavLst>
                        </p:anim>
                        <p:anim calcmode="lin" valueType="num">
                          <p:cBhvr>
                            <p:cTn dur="1000" fill="hold"/>
                            <p:tgtEl>
                              <p:spTgt spid="9"/>
                            </p:tgtEl>
                            <p:attrNameLst>
                              <p:attrName>ppt_y</p:attrName>
                            </p:attrNameLst>
                          </p:cBhvr>
                          <p:tavLst>
                            <p:tav tm="0">
                              <p:val>
                                <p:strVal val="#ppt_y+.1"/>
                              </p:val>
                            </p:tav>
                            <p:tav tm="100000">
                              <p:val>
                                <p:strVal val="#ppt_y"/>
                              </p:val>
                            </p:tav>
                          </p:tavLst>
                        </p:anim>
                      </p:childTnLst>
                    </p:cTn>
                  </p:par>
                </p:tnLst>
              </p:tmpl>
              <p:tmpl lvl="4">
                <p:tnLst>
                  <p:par>
                    <p:cTn presetID="42"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1000"/>
                            <p:tgtEl>
                              <p:spTgt spid="9"/>
                            </p:tgtEl>
                          </p:cBhvr>
                        </p:animEffect>
                        <p:anim calcmode="lin" valueType="num">
                          <p:cBhvr>
                            <p:cTn dur="1000" fill="hold"/>
                            <p:tgtEl>
                              <p:spTgt spid="9"/>
                            </p:tgtEl>
                            <p:attrNameLst>
                              <p:attrName>ppt_x</p:attrName>
                            </p:attrNameLst>
                          </p:cBhvr>
                          <p:tavLst>
                            <p:tav tm="0">
                              <p:val>
                                <p:strVal val="#ppt_x"/>
                              </p:val>
                            </p:tav>
                            <p:tav tm="100000">
                              <p:val>
                                <p:strVal val="#ppt_x"/>
                              </p:val>
                            </p:tav>
                          </p:tavLst>
                        </p:anim>
                        <p:anim calcmode="lin" valueType="num">
                          <p:cBhvr>
                            <p:cTn dur="1000" fill="hold"/>
                            <p:tgtEl>
                              <p:spTgt spid="9"/>
                            </p:tgtEl>
                            <p:attrNameLst>
                              <p:attrName>ppt_y</p:attrName>
                            </p:attrNameLst>
                          </p:cBhvr>
                          <p:tavLst>
                            <p:tav tm="0">
                              <p:val>
                                <p:strVal val="#ppt_y+.1"/>
                              </p:val>
                            </p:tav>
                            <p:tav tm="100000">
                              <p:val>
                                <p:strVal val="#ppt_y"/>
                              </p:val>
                            </p:tav>
                          </p:tavLst>
                        </p:anim>
                      </p:childTnLst>
                    </p:cTn>
                  </p:par>
                </p:tnLst>
              </p:tmpl>
              <p:tmpl lvl="5">
                <p:tnLst>
                  <p:par>
                    <p:cTn presetID="42"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1000"/>
                            <p:tgtEl>
                              <p:spTgt spid="9"/>
                            </p:tgtEl>
                          </p:cBhvr>
                        </p:animEffect>
                        <p:anim calcmode="lin" valueType="num">
                          <p:cBhvr>
                            <p:cTn dur="1000" fill="hold"/>
                            <p:tgtEl>
                              <p:spTgt spid="9"/>
                            </p:tgtEl>
                            <p:attrNameLst>
                              <p:attrName>ppt_x</p:attrName>
                            </p:attrNameLst>
                          </p:cBhvr>
                          <p:tavLst>
                            <p:tav tm="0">
                              <p:val>
                                <p:strVal val="#ppt_x"/>
                              </p:val>
                            </p:tav>
                            <p:tav tm="100000">
                              <p:val>
                                <p:strVal val="#ppt_x"/>
                              </p:val>
                            </p:tav>
                          </p:tavLst>
                        </p:anim>
                        <p:anim calcmode="lin" valueType="num">
                          <p:cBhvr>
                            <p:cTn dur="1000" fill="hold"/>
                            <p:tgtEl>
                              <p:spTgt spid="9"/>
                            </p:tgtEl>
                            <p:attrNameLst>
                              <p:attrName>ppt_y</p:attrName>
                            </p:attrNameLst>
                          </p:cBhvr>
                          <p:tavLst>
                            <p:tav tm="0">
                              <p:val>
                                <p:strVal val="#ppt_y+.1"/>
                              </p:val>
                            </p:tav>
                            <p:tav tm="100000">
                              <p:val>
                                <p:strVal val="#ppt_y"/>
                              </p:val>
                            </p:tav>
                          </p:tavLst>
                        </p:anim>
                      </p:childTnLst>
                    </p:cTn>
                  </p:par>
                </p:tnLst>
              </p:tmpl>
            </p:tmplLst>
          </p:bldP>
          <p:bldP spid="4" grpId="0"/>
          <p:bldP spid="6" grpId="0" build="p">
            <p:tmplLst>
              <p:tmpl lvl="1">
                <p:tnLst>
                  <p:par>
                    <p:cTn presetID="42"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1000"/>
                            <p:tgtEl>
                              <p:spTgt spid="6"/>
                            </p:tgtEl>
                          </p:cBhvr>
                        </p:animEffect>
                        <p:anim calcmode="lin" valueType="num">
                          <p:cBhvr>
                            <p:cTn dur="1000" fill="hold"/>
                            <p:tgtEl>
                              <p:spTgt spid="6"/>
                            </p:tgtEl>
                            <p:attrNameLst>
                              <p:attrName>ppt_x</p:attrName>
                            </p:attrNameLst>
                          </p:cBhvr>
                          <p:tavLst>
                            <p:tav tm="0">
                              <p:val>
                                <p:strVal val="#ppt_x"/>
                              </p:val>
                            </p:tav>
                            <p:tav tm="100000">
                              <p:val>
                                <p:strVal val="#ppt_x"/>
                              </p:val>
                            </p:tav>
                          </p:tavLst>
                        </p:anim>
                        <p:anim calcmode="lin" valueType="num">
                          <p:cBhvr>
                            <p:cTn dur="1000" fill="hold"/>
                            <p:tgtEl>
                              <p:spTgt spid="6"/>
                            </p:tgtEl>
                            <p:attrNameLst>
                              <p:attrName>ppt_y</p:attrName>
                            </p:attrNameLst>
                          </p:cBhvr>
                          <p:tavLst>
                            <p:tav tm="0">
                              <p:val>
                                <p:strVal val="#ppt_y+.1"/>
                              </p:val>
                            </p:tav>
                            <p:tav tm="100000">
                              <p:val>
                                <p:strVal val="#ppt_y"/>
                              </p:val>
                            </p:tav>
                          </p:tavLst>
                        </p:anim>
                      </p:childTnLst>
                    </p:cTn>
                  </p:par>
                </p:tnLst>
              </p:tmpl>
            </p:tmplLst>
          </p:bldP>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42" presetClass="entr" presetSubtype="0" fill="hold" grpId="0" nodeType="after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fade">
                                          <p:cBhvr>
                                            <p:cTn id="12" dur="1000"/>
                                            <p:tgtEl>
                                              <p:spTgt spid="14">
                                                <p:txEl>
                                                  <p:pRg st="0" end="0"/>
                                                </p:txEl>
                                              </p:spTgt>
                                            </p:tgtEl>
                                          </p:cBhvr>
                                        </p:animEffect>
                                        <p:anim calcmode="lin" valueType="num">
                                          <p:cBhvr>
                                            <p:cTn id="13"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Effect transition="in" filter="fade">
                                          <p:cBhvr>
                                            <p:cTn id="18" dur="1000"/>
                                            <p:tgtEl>
                                              <p:spTgt spid="6">
                                                <p:txEl>
                                                  <p:pRg st="0" end="0"/>
                                                </p:txEl>
                                              </p:spTgt>
                                            </p:tgtEl>
                                          </p:cBhvr>
                                        </p:animEffect>
                                        <p:anim calcmode="lin" valueType="num">
                                          <p:cBhvr>
                                            <p:cTn id="19"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42" presetClass="entr" presetSubtype="0" fill="hold" grpId="0" nodeType="afterEffect">
                                      <p:stCondLst>
                                        <p:cond delay="0"/>
                                      </p:stCondLst>
                                      <p:childTnLst>
                                        <p:set>
                                          <p:cBhvr>
                                            <p:cTn id="23" dur="1" fill="hold">
                                              <p:stCondLst>
                                                <p:cond delay="0"/>
                                              </p:stCondLst>
                                            </p:cTn>
                                            <p:tgtEl>
                                              <p:spTgt spid="9">
                                                <p:txEl>
                                                  <p:pRg st="0" end="0"/>
                                                </p:txEl>
                                              </p:spTgt>
                                            </p:tgtEl>
                                            <p:attrNameLst>
                                              <p:attrName>style.visibility</p:attrName>
                                            </p:attrNameLst>
                                          </p:cBhvr>
                                          <p:to>
                                            <p:strVal val="visible"/>
                                          </p:to>
                                        </p:set>
                                        <p:animEffect transition="in" filter="fade">
                                          <p:cBhvr>
                                            <p:cTn id="24" dur="1000"/>
                                            <p:tgtEl>
                                              <p:spTgt spid="9">
                                                <p:txEl>
                                                  <p:pRg st="0" end="0"/>
                                                </p:txEl>
                                              </p:spTgt>
                                            </p:tgtEl>
                                          </p:cBhvr>
                                        </p:animEffect>
                                        <p:anim calcmode="lin" valueType="num">
                                          <p:cBhvr>
                                            <p:cTn id="25"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4000"/>
                                </p:stCondLst>
                                <p:childTnLst>
                                  <p:par>
                                    <p:cTn id="28" presetID="42" presetClass="entr" presetSubtype="0" fill="hold" grpId="0" nodeType="afterEffect">
                                      <p:stCondLst>
                                        <p:cond delay="0"/>
                                      </p:stCondLst>
                                      <p:childTnLst>
                                        <p:set>
                                          <p:cBhvr>
                                            <p:cTn id="29" dur="1" fill="hold">
                                              <p:stCondLst>
                                                <p:cond delay="0"/>
                                              </p:stCondLst>
                                            </p:cTn>
                                            <p:tgtEl>
                                              <p:spTgt spid="9">
                                                <p:txEl>
                                                  <p:pRg st="1" end="1"/>
                                                </p:txEl>
                                              </p:spTgt>
                                            </p:tgtEl>
                                            <p:attrNameLst>
                                              <p:attrName>style.visibility</p:attrName>
                                            </p:attrNameLst>
                                          </p:cBhvr>
                                          <p:to>
                                            <p:strVal val="visible"/>
                                          </p:to>
                                        </p:set>
                                        <p:animEffect transition="in" filter="fade">
                                          <p:cBhvr>
                                            <p:cTn id="30" dur="1000"/>
                                            <p:tgtEl>
                                              <p:spTgt spid="9">
                                                <p:txEl>
                                                  <p:pRg st="1" end="1"/>
                                                </p:txEl>
                                              </p:spTgt>
                                            </p:tgtEl>
                                          </p:cBhvr>
                                        </p:animEffect>
                                        <p:anim calcmode="lin" valueType="num">
                                          <p:cBhvr>
                                            <p:cTn id="31"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32"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par>
                              <p:cTn id="33" fill="hold">
                                <p:stCondLst>
                                  <p:cond delay="5000"/>
                                </p:stCondLst>
                                <p:childTnLst>
                                  <p:par>
                                    <p:cTn id="34" presetID="42" presetClass="entr" presetSubtype="0" fill="hold" grpId="0" nodeType="afterEffect">
                                      <p:stCondLst>
                                        <p:cond delay="0"/>
                                      </p:stCondLst>
                                      <p:childTnLst>
                                        <p:set>
                                          <p:cBhvr>
                                            <p:cTn id="35" dur="1" fill="hold">
                                              <p:stCondLst>
                                                <p:cond delay="0"/>
                                              </p:stCondLst>
                                            </p:cTn>
                                            <p:tgtEl>
                                              <p:spTgt spid="9">
                                                <p:txEl>
                                                  <p:pRg st="2" end="2"/>
                                                </p:txEl>
                                              </p:spTgt>
                                            </p:tgtEl>
                                            <p:attrNameLst>
                                              <p:attrName>style.visibility</p:attrName>
                                            </p:attrNameLst>
                                          </p:cBhvr>
                                          <p:to>
                                            <p:strVal val="visible"/>
                                          </p:to>
                                        </p:set>
                                        <p:animEffect transition="in" filter="fade">
                                          <p:cBhvr>
                                            <p:cTn id="36" dur="1000"/>
                                            <p:tgtEl>
                                              <p:spTgt spid="9">
                                                <p:txEl>
                                                  <p:pRg st="2" end="2"/>
                                                </p:txEl>
                                              </p:spTgt>
                                            </p:tgtEl>
                                          </p:cBhvr>
                                        </p:animEffect>
                                        <p:anim calcmode="lin" valueType="num">
                                          <p:cBhvr>
                                            <p:cTn id="37"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38"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39" fill="hold">
                                <p:stCondLst>
                                  <p:cond delay="6000"/>
                                </p:stCondLst>
                                <p:childTnLst>
                                  <p:par>
                                    <p:cTn id="40" presetID="42" presetClass="entr" presetSubtype="0" fill="hold" grpId="0" nodeType="afterEffect">
                                      <p:stCondLst>
                                        <p:cond delay="0"/>
                                      </p:stCondLst>
                                      <p:childTnLst>
                                        <p:set>
                                          <p:cBhvr>
                                            <p:cTn id="41" dur="1" fill="hold">
                                              <p:stCondLst>
                                                <p:cond delay="0"/>
                                              </p:stCondLst>
                                            </p:cTn>
                                            <p:tgtEl>
                                              <p:spTgt spid="9">
                                                <p:txEl>
                                                  <p:pRg st="3" end="3"/>
                                                </p:txEl>
                                              </p:spTgt>
                                            </p:tgtEl>
                                            <p:attrNameLst>
                                              <p:attrName>style.visibility</p:attrName>
                                            </p:attrNameLst>
                                          </p:cBhvr>
                                          <p:to>
                                            <p:strVal val="visible"/>
                                          </p:to>
                                        </p:set>
                                        <p:animEffect transition="in" filter="fade">
                                          <p:cBhvr>
                                            <p:cTn id="42" dur="1000"/>
                                            <p:tgtEl>
                                              <p:spTgt spid="9">
                                                <p:txEl>
                                                  <p:pRg st="3" end="3"/>
                                                </p:txEl>
                                              </p:spTgt>
                                            </p:tgtEl>
                                          </p:cBhvr>
                                        </p:animEffect>
                                        <p:anim calcmode="lin" valueType="num">
                                          <p:cBhvr>
                                            <p:cTn id="43"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9">
                                                <p:txEl>
                                                  <p:pRg st="4" end="4"/>
                                                </p:txEl>
                                              </p:spTgt>
                                            </p:tgtEl>
                                            <p:attrNameLst>
                                              <p:attrName>style.visibility</p:attrName>
                                            </p:attrNameLst>
                                          </p:cBhvr>
                                          <p:to>
                                            <p:strVal val="visible"/>
                                          </p:to>
                                        </p:set>
                                        <p:animEffect transition="in" filter="fade">
                                          <p:cBhvr>
                                            <p:cTn id="48" dur="1000"/>
                                            <p:tgtEl>
                                              <p:spTgt spid="9">
                                                <p:txEl>
                                                  <p:pRg st="4" end="4"/>
                                                </p:txEl>
                                              </p:spTgt>
                                            </p:tgtEl>
                                          </p:cBhvr>
                                        </p:animEffect>
                                        <p:anim calcmode="lin" valueType="num">
                                          <p:cBhvr>
                                            <p:cTn id="49"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50" dur="1000" fill="hold"/>
                                            <p:tgtEl>
                                              <p:spTgt spid="9">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tmplLst>
              <p:tmpl lvl="1">
                <p:tnLst>
                  <p:par>
                    <p:cTn presetID="42"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1000"/>
                            <p:tgtEl>
                              <p:spTgt spid="14"/>
                            </p:tgtEl>
                          </p:cBhvr>
                        </p:animEffect>
                        <p:anim calcmode="lin" valueType="num">
                          <p:cBhvr>
                            <p:cTn dur="1000" fill="hold"/>
                            <p:tgtEl>
                              <p:spTgt spid="14"/>
                            </p:tgtEl>
                            <p:attrNameLst>
                              <p:attrName>ppt_x</p:attrName>
                            </p:attrNameLst>
                          </p:cBhvr>
                          <p:tavLst>
                            <p:tav tm="0">
                              <p:val>
                                <p:strVal val="#ppt_x"/>
                              </p:val>
                            </p:tav>
                            <p:tav tm="100000">
                              <p:val>
                                <p:strVal val="#ppt_x"/>
                              </p:val>
                            </p:tav>
                          </p:tavLst>
                        </p:anim>
                        <p:anim calcmode="lin" valueType="num">
                          <p:cBhvr>
                            <p:cTn dur="1000" fill="hold"/>
                            <p:tgtEl>
                              <p:spTgt spid="14"/>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1000"/>
                            <p:tgtEl>
                              <p:spTgt spid="9"/>
                            </p:tgtEl>
                          </p:cBhvr>
                        </p:animEffect>
                        <p:anim calcmode="lin" valueType="num">
                          <p:cBhvr>
                            <p:cTn dur="1000" fill="hold"/>
                            <p:tgtEl>
                              <p:spTgt spid="9"/>
                            </p:tgtEl>
                            <p:attrNameLst>
                              <p:attrName>ppt_x</p:attrName>
                            </p:attrNameLst>
                          </p:cBhvr>
                          <p:tavLst>
                            <p:tav tm="0">
                              <p:val>
                                <p:strVal val="#ppt_x"/>
                              </p:val>
                            </p:tav>
                            <p:tav tm="100000">
                              <p:val>
                                <p:strVal val="#ppt_x"/>
                              </p:val>
                            </p:tav>
                          </p:tavLst>
                        </p:anim>
                        <p:anim calcmode="lin" valueType="num">
                          <p:cBhvr>
                            <p:cTn dur="1000" fill="hold"/>
                            <p:tgtEl>
                              <p:spTgt spid="9"/>
                            </p:tgtEl>
                            <p:attrNameLst>
                              <p:attrName>ppt_y</p:attrName>
                            </p:attrNameLst>
                          </p:cBhvr>
                          <p:tavLst>
                            <p:tav tm="0">
                              <p:val>
                                <p:strVal val="#ppt_y+.1"/>
                              </p:val>
                            </p:tav>
                            <p:tav tm="100000">
                              <p:val>
                                <p:strVal val="#ppt_y"/>
                              </p:val>
                            </p:tav>
                          </p:tavLst>
                        </p:anim>
                      </p:childTnLst>
                    </p:cTn>
                  </p:par>
                </p:tnLst>
              </p:tmpl>
              <p:tmpl lvl="2">
                <p:tnLst>
                  <p:par>
                    <p:cTn presetID="42"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1000"/>
                            <p:tgtEl>
                              <p:spTgt spid="9"/>
                            </p:tgtEl>
                          </p:cBhvr>
                        </p:animEffect>
                        <p:anim calcmode="lin" valueType="num">
                          <p:cBhvr>
                            <p:cTn dur="1000" fill="hold"/>
                            <p:tgtEl>
                              <p:spTgt spid="9"/>
                            </p:tgtEl>
                            <p:attrNameLst>
                              <p:attrName>ppt_x</p:attrName>
                            </p:attrNameLst>
                          </p:cBhvr>
                          <p:tavLst>
                            <p:tav tm="0">
                              <p:val>
                                <p:strVal val="#ppt_x"/>
                              </p:val>
                            </p:tav>
                            <p:tav tm="100000">
                              <p:val>
                                <p:strVal val="#ppt_x"/>
                              </p:val>
                            </p:tav>
                          </p:tavLst>
                        </p:anim>
                        <p:anim calcmode="lin" valueType="num">
                          <p:cBhvr>
                            <p:cTn dur="1000" fill="hold"/>
                            <p:tgtEl>
                              <p:spTgt spid="9"/>
                            </p:tgtEl>
                            <p:attrNameLst>
                              <p:attrName>ppt_y</p:attrName>
                            </p:attrNameLst>
                          </p:cBhvr>
                          <p:tavLst>
                            <p:tav tm="0">
                              <p:val>
                                <p:strVal val="#ppt_y+.1"/>
                              </p:val>
                            </p:tav>
                            <p:tav tm="100000">
                              <p:val>
                                <p:strVal val="#ppt_y"/>
                              </p:val>
                            </p:tav>
                          </p:tavLst>
                        </p:anim>
                      </p:childTnLst>
                    </p:cTn>
                  </p:par>
                </p:tnLst>
              </p:tmpl>
              <p:tmpl lvl="3">
                <p:tnLst>
                  <p:par>
                    <p:cTn presetID="42"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1000"/>
                            <p:tgtEl>
                              <p:spTgt spid="9"/>
                            </p:tgtEl>
                          </p:cBhvr>
                        </p:animEffect>
                        <p:anim calcmode="lin" valueType="num">
                          <p:cBhvr>
                            <p:cTn dur="1000" fill="hold"/>
                            <p:tgtEl>
                              <p:spTgt spid="9"/>
                            </p:tgtEl>
                            <p:attrNameLst>
                              <p:attrName>ppt_x</p:attrName>
                            </p:attrNameLst>
                          </p:cBhvr>
                          <p:tavLst>
                            <p:tav tm="0">
                              <p:val>
                                <p:strVal val="#ppt_x"/>
                              </p:val>
                            </p:tav>
                            <p:tav tm="100000">
                              <p:val>
                                <p:strVal val="#ppt_x"/>
                              </p:val>
                            </p:tav>
                          </p:tavLst>
                        </p:anim>
                        <p:anim calcmode="lin" valueType="num">
                          <p:cBhvr>
                            <p:cTn dur="1000" fill="hold"/>
                            <p:tgtEl>
                              <p:spTgt spid="9"/>
                            </p:tgtEl>
                            <p:attrNameLst>
                              <p:attrName>ppt_y</p:attrName>
                            </p:attrNameLst>
                          </p:cBhvr>
                          <p:tavLst>
                            <p:tav tm="0">
                              <p:val>
                                <p:strVal val="#ppt_y+.1"/>
                              </p:val>
                            </p:tav>
                            <p:tav tm="100000">
                              <p:val>
                                <p:strVal val="#ppt_y"/>
                              </p:val>
                            </p:tav>
                          </p:tavLst>
                        </p:anim>
                      </p:childTnLst>
                    </p:cTn>
                  </p:par>
                </p:tnLst>
              </p:tmpl>
              <p:tmpl lvl="4">
                <p:tnLst>
                  <p:par>
                    <p:cTn presetID="42"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1000"/>
                            <p:tgtEl>
                              <p:spTgt spid="9"/>
                            </p:tgtEl>
                          </p:cBhvr>
                        </p:animEffect>
                        <p:anim calcmode="lin" valueType="num">
                          <p:cBhvr>
                            <p:cTn dur="1000" fill="hold"/>
                            <p:tgtEl>
                              <p:spTgt spid="9"/>
                            </p:tgtEl>
                            <p:attrNameLst>
                              <p:attrName>ppt_x</p:attrName>
                            </p:attrNameLst>
                          </p:cBhvr>
                          <p:tavLst>
                            <p:tav tm="0">
                              <p:val>
                                <p:strVal val="#ppt_x"/>
                              </p:val>
                            </p:tav>
                            <p:tav tm="100000">
                              <p:val>
                                <p:strVal val="#ppt_x"/>
                              </p:val>
                            </p:tav>
                          </p:tavLst>
                        </p:anim>
                        <p:anim calcmode="lin" valueType="num">
                          <p:cBhvr>
                            <p:cTn dur="1000" fill="hold"/>
                            <p:tgtEl>
                              <p:spTgt spid="9"/>
                            </p:tgtEl>
                            <p:attrNameLst>
                              <p:attrName>ppt_y</p:attrName>
                            </p:attrNameLst>
                          </p:cBhvr>
                          <p:tavLst>
                            <p:tav tm="0">
                              <p:val>
                                <p:strVal val="#ppt_y+.1"/>
                              </p:val>
                            </p:tav>
                            <p:tav tm="100000">
                              <p:val>
                                <p:strVal val="#ppt_y"/>
                              </p:val>
                            </p:tav>
                          </p:tavLst>
                        </p:anim>
                      </p:childTnLst>
                    </p:cTn>
                  </p:par>
                </p:tnLst>
              </p:tmpl>
              <p:tmpl lvl="5">
                <p:tnLst>
                  <p:par>
                    <p:cTn presetID="42"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1000"/>
                            <p:tgtEl>
                              <p:spTgt spid="9"/>
                            </p:tgtEl>
                          </p:cBhvr>
                        </p:animEffect>
                        <p:anim calcmode="lin" valueType="num">
                          <p:cBhvr>
                            <p:cTn dur="1000" fill="hold"/>
                            <p:tgtEl>
                              <p:spTgt spid="9"/>
                            </p:tgtEl>
                            <p:attrNameLst>
                              <p:attrName>ppt_x</p:attrName>
                            </p:attrNameLst>
                          </p:cBhvr>
                          <p:tavLst>
                            <p:tav tm="0">
                              <p:val>
                                <p:strVal val="#ppt_x"/>
                              </p:val>
                            </p:tav>
                            <p:tav tm="100000">
                              <p:val>
                                <p:strVal val="#ppt_x"/>
                              </p:val>
                            </p:tav>
                          </p:tavLst>
                        </p:anim>
                        <p:anim calcmode="lin" valueType="num">
                          <p:cBhvr>
                            <p:cTn dur="1000" fill="hold"/>
                            <p:tgtEl>
                              <p:spTgt spid="9"/>
                            </p:tgtEl>
                            <p:attrNameLst>
                              <p:attrName>ppt_y</p:attrName>
                            </p:attrNameLst>
                          </p:cBhvr>
                          <p:tavLst>
                            <p:tav tm="0">
                              <p:val>
                                <p:strVal val="#ppt_y+.1"/>
                              </p:val>
                            </p:tav>
                            <p:tav tm="100000">
                              <p:val>
                                <p:strVal val="#ppt_y"/>
                              </p:val>
                            </p:tav>
                          </p:tavLst>
                        </p:anim>
                      </p:childTnLst>
                    </p:cTn>
                  </p:par>
                </p:tnLst>
              </p:tmpl>
            </p:tmplLst>
          </p:bldP>
          <p:bldP spid="4" grpId="0"/>
          <p:bldP spid="6" grpId="0" build="p">
            <p:tmplLst>
              <p:tmpl lvl="1">
                <p:tnLst>
                  <p:par>
                    <p:cTn presetID="42"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1000"/>
                            <p:tgtEl>
                              <p:spTgt spid="6"/>
                            </p:tgtEl>
                          </p:cBhvr>
                        </p:animEffect>
                        <p:anim calcmode="lin" valueType="num">
                          <p:cBhvr>
                            <p:cTn dur="1000" fill="hold"/>
                            <p:tgtEl>
                              <p:spTgt spid="6"/>
                            </p:tgtEl>
                            <p:attrNameLst>
                              <p:attrName>ppt_x</p:attrName>
                            </p:attrNameLst>
                          </p:cBhvr>
                          <p:tavLst>
                            <p:tav tm="0">
                              <p:val>
                                <p:strVal val="#ppt_x"/>
                              </p:val>
                            </p:tav>
                            <p:tav tm="100000">
                              <p:val>
                                <p:strVal val="#ppt_x"/>
                              </p:val>
                            </p:tav>
                          </p:tavLst>
                        </p:anim>
                        <p:anim calcmode="lin" valueType="num">
                          <p:cBhvr>
                            <p:cTn dur="1000" fill="hold"/>
                            <p:tgtEl>
                              <p:spTgt spid="6"/>
                            </p:tgtEl>
                            <p:attrNameLst>
                              <p:attrName>ppt_y</p:attrName>
                            </p:attrNameLst>
                          </p:cBhvr>
                          <p:tavLst>
                            <p:tav tm="0">
                              <p:val>
                                <p:strVal val="#ppt_y+.1"/>
                              </p:val>
                            </p:tav>
                            <p:tav tm="100000">
                              <p:val>
                                <p:strVal val="#ppt_y"/>
                              </p:val>
                            </p:tav>
                          </p:tavLst>
                        </p:anim>
                      </p:childTnLst>
                    </p:cTn>
                  </p:par>
                </p:tnLst>
              </p:tmpl>
            </p:tmplLst>
          </p:bldP>
        </p:bldLst>
      </p:timing>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59E56-8FE8-41A8-9CE6-AD988D5ECA3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A47D61F-F954-4AFF-BD12-DDC3EFDB101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5BA5B905-FEE5-4F99-86A8-E915D78216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ABCFE0-0682-4C6D-A260-C263EEEC5EC2}"/>
              </a:ext>
            </a:extLst>
          </p:cNvPr>
          <p:cNvSpPr>
            <a:spLocks noGrp="1"/>
          </p:cNvSpPr>
          <p:nvPr>
            <p:ph type="sldNum" sz="quarter" idx="12"/>
          </p:nvPr>
        </p:nvSpPr>
        <p:spPr/>
        <p:txBody>
          <a:bodyPr/>
          <a:lstStyle/>
          <a:p>
            <a:fld id="{EEFAF9AE-16CC-4B20-9AEF-678ED1B9C7BB}" type="slidenum">
              <a:rPr lang="en-US" smtClean="0"/>
              <a:t>‹#›</a:t>
            </a:fld>
            <a:endParaRPr lang="en-US"/>
          </a:p>
        </p:txBody>
      </p:sp>
    </p:spTree>
    <p:extLst>
      <p:ext uri="{BB962C8B-B14F-4D97-AF65-F5344CB8AC3E}">
        <p14:creationId xmlns:p14="http://schemas.microsoft.com/office/powerpoint/2010/main" val="8036389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0463D2C-5639-4B8E-9038-F8067F60925E}"/>
              </a:ext>
            </a:extLst>
          </p:cNvPr>
          <p:cNvSpPr/>
          <p:nvPr userDrawn="1"/>
        </p:nvSpPr>
        <p:spPr>
          <a:xfrm>
            <a:off x="-6350" y="2347414"/>
            <a:ext cx="12192000" cy="2063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1E26FC3-5FCF-4DD2-9DA2-A501C48EB746}"/>
              </a:ext>
            </a:extLst>
          </p:cNvPr>
          <p:cNvSpPr/>
          <p:nvPr userDrawn="1"/>
        </p:nvSpPr>
        <p:spPr>
          <a:xfrm>
            <a:off x="-6350" y="2553790"/>
            <a:ext cx="12204700" cy="4304210"/>
          </a:xfrm>
          <a:prstGeom prst="rect">
            <a:avLst/>
          </a:prstGeom>
          <a:solidFill>
            <a:schemeClr val="accent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EDF55B-5254-441E-902F-C237E3A022F1}"/>
              </a:ext>
            </a:extLst>
          </p:cNvPr>
          <p:cNvSpPr>
            <a:spLocks noGrp="1"/>
          </p:cNvSpPr>
          <p:nvPr>
            <p:ph type="title"/>
          </p:nvPr>
        </p:nvSpPr>
        <p:spPr>
          <a:xfrm>
            <a:off x="1336180" y="3154295"/>
            <a:ext cx="9559636" cy="1414463"/>
          </a:xfrm>
        </p:spPr>
        <p:txBody>
          <a:bodyPr anchor="b">
            <a:normAutofit/>
          </a:bodyPr>
          <a:lstStyle>
            <a:lvl1pPr>
              <a:defRPr sz="4000">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B2CEB364-2225-478C-B6AB-2CF2102B1EAE}"/>
              </a:ext>
            </a:extLst>
          </p:cNvPr>
          <p:cNvSpPr>
            <a:spLocks noGrp="1"/>
          </p:cNvSpPr>
          <p:nvPr>
            <p:ph type="body" idx="1"/>
          </p:nvPr>
        </p:nvSpPr>
        <p:spPr>
          <a:xfrm>
            <a:off x="1336180" y="4568759"/>
            <a:ext cx="9559636" cy="1075714"/>
          </a:xfrm>
        </p:spPr>
        <p:txBody>
          <a:bodyPr>
            <a:normAutofit/>
          </a:bodyPr>
          <a:lstStyle>
            <a:lvl1pPr marL="0" indent="0">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pic>
        <p:nvPicPr>
          <p:cNvPr id="6" name="Picture 5">
            <a:extLst>
              <a:ext uri="{FF2B5EF4-FFF2-40B4-BE49-F238E27FC236}">
                <a16:creationId xmlns:a16="http://schemas.microsoft.com/office/drawing/2014/main" id="{C4344E9A-7189-442F-AC62-7571A1BB208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2630" y="6206895"/>
            <a:ext cx="959367" cy="633867"/>
          </a:xfrm>
          <a:prstGeom prst="rect">
            <a:avLst/>
          </a:prstGeom>
        </p:spPr>
      </p:pic>
    </p:spTree>
    <p:extLst>
      <p:ext uri="{BB962C8B-B14F-4D97-AF65-F5344CB8AC3E}">
        <p14:creationId xmlns:p14="http://schemas.microsoft.com/office/powerpoint/2010/main" val="24374709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17C5C-9E72-415C-B1FE-0827C5AB158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3516CF9-710D-471B-BA05-DC67239AABB7}"/>
              </a:ext>
            </a:extLst>
          </p:cNvPr>
          <p:cNvSpPr>
            <a:spLocks noGrp="1"/>
          </p:cNvSpPr>
          <p:nvPr>
            <p:ph sz="half" idx="1"/>
          </p:nvPr>
        </p:nvSpPr>
        <p:spPr>
          <a:xfrm>
            <a:off x="838200" y="1467292"/>
            <a:ext cx="4911969" cy="40582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60E5D4B3-537D-4507-804D-E74655733E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6AA03E8-CB3E-49F0-BC4A-8533D470EEAA}"/>
              </a:ext>
            </a:extLst>
          </p:cNvPr>
          <p:cNvSpPr>
            <a:spLocks noGrp="1"/>
          </p:cNvSpPr>
          <p:nvPr>
            <p:ph type="sldNum" sz="quarter" idx="12"/>
          </p:nvPr>
        </p:nvSpPr>
        <p:spPr/>
        <p:txBody>
          <a:bodyPr/>
          <a:lstStyle/>
          <a:p>
            <a:fld id="{EEFAF9AE-16CC-4B20-9AEF-678ED1B9C7BB}" type="slidenum">
              <a:rPr lang="en-US" smtClean="0"/>
              <a:t>‹#›</a:t>
            </a:fld>
            <a:endParaRPr lang="en-US"/>
          </a:p>
        </p:txBody>
      </p:sp>
      <p:sp>
        <p:nvSpPr>
          <p:cNvPr id="8" name="Content Placeholder 2">
            <a:extLst>
              <a:ext uri="{FF2B5EF4-FFF2-40B4-BE49-F238E27FC236}">
                <a16:creationId xmlns:a16="http://schemas.microsoft.com/office/drawing/2014/main" id="{232B2BCF-7F6E-4977-A831-A288FEE7110B}"/>
              </a:ext>
            </a:extLst>
          </p:cNvPr>
          <p:cNvSpPr>
            <a:spLocks noGrp="1"/>
          </p:cNvSpPr>
          <p:nvPr>
            <p:ph sz="half" idx="13"/>
          </p:nvPr>
        </p:nvSpPr>
        <p:spPr>
          <a:xfrm>
            <a:off x="6444764" y="1467292"/>
            <a:ext cx="4911969" cy="40582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574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793CBF3-7063-48C8-93D8-FFD0F569F212}"/>
              </a:ext>
            </a:extLst>
          </p:cNvPr>
          <p:cNvSpPr>
            <a:spLocks noGrp="1"/>
          </p:cNvSpPr>
          <p:nvPr>
            <p:ph type="body" idx="1"/>
          </p:nvPr>
        </p:nvSpPr>
        <p:spPr>
          <a:xfrm>
            <a:off x="839788" y="1049730"/>
            <a:ext cx="5157787" cy="749011"/>
          </a:xfrm>
          <a:solidFill>
            <a:schemeClr val="accent2">
              <a:lumMod val="20000"/>
              <a:lumOff val="80000"/>
            </a:schemeClr>
          </a:solidFill>
        </p:spPr>
        <p:txBody>
          <a:bodyPr anchor="ctr">
            <a:normAutofit/>
          </a:bodyPr>
          <a:lstStyle>
            <a:lvl1pPr marL="0" indent="0" algn="ctr">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C8A92A3-E114-4A39-9484-B93C1358B31B}"/>
              </a:ext>
            </a:extLst>
          </p:cNvPr>
          <p:cNvSpPr>
            <a:spLocks noGrp="1"/>
          </p:cNvSpPr>
          <p:nvPr>
            <p:ph sz="half" idx="2"/>
          </p:nvPr>
        </p:nvSpPr>
        <p:spPr>
          <a:xfrm>
            <a:off x="839788" y="2095500"/>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89F78C1-1EC5-4945-9468-82D2D4642650}"/>
              </a:ext>
            </a:extLst>
          </p:cNvPr>
          <p:cNvSpPr>
            <a:spLocks noGrp="1"/>
          </p:cNvSpPr>
          <p:nvPr>
            <p:ph type="body" sz="quarter" idx="3"/>
          </p:nvPr>
        </p:nvSpPr>
        <p:spPr>
          <a:xfrm>
            <a:off x="6172200" y="1049730"/>
            <a:ext cx="5183188" cy="749011"/>
          </a:xfrm>
          <a:solidFill>
            <a:schemeClr val="accent2">
              <a:lumMod val="20000"/>
              <a:lumOff val="80000"/>
            </a:schemeClr>
          </a:solidFill>
        </p:spPr>
        <p:txBody>
          <a:bodyPr anchor="ctr">
            <a:normAutofit/>
          </a:bodyPr>
          <a:lstStyle>
            <a:lvl1pPr marL="0" indent="0" algn="ctr">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383BC4C-3511-4467-A952-9CBF469C3E2F}"/>
              </a:ext>
            </a:extLst>
          </p:cNvPr>
          <p:cNvSpPr>
            <a:spLocks noGrp="1"/>
          </p:cNvSpPr>
          <p:nvPr>
            <p:ph sz="quarter" idx="4"/>
          </p:nvPr>
        </p:nvSpPr>
        <p:spPr>
          <a:xfrm>
            <a:off x="6172200" y="2095500"/>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7B0640DD-3F2B-4B75-8732-49BE5448493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D8DAAC5-503A-4394-9E2A-07C1E80CBCF9}"/>
              </a:ext>
            </a:extLst>
          </p:cNvPr>
          <p:cNvSpPr>
            <a:spLocks noGrp="1"/>
          </p:cNvSpPr>
          <p:nvPr>
            <p:ph type="sldNum" sz="quarter" idx="12"/>
          </p:nvPr>
        </p:nvSpPr>
        <p:spPr/>
        <p:txBody>
          <a:bodyPr/>
          <a:lstStyle/>
          <a:p>
            <a:fld id="{EEFAF9AE-16CC-4B20-9AEF-678ED1B9C7BB}" type="slidenum">
              <a:rPr lang="en-US" smtClean="0"/>
              <a:t>‹#›</a:t>
            </a:fld>
            <a:endParaRPr lang="en-US"/>
          </a:p>
        </p:txBody>
      </p:sp>
      <p:sp>
        <p:nvSpPr>
          <p:cNvPr id="10" name="Title 9">
            <a:extLst>
              <a:ext uri="{FF2B5EF4-FFF2-40B4-BE49-F238E27FC236}">
                <a16:creationId xmlns:a16="http://schemas.microsoft.com/office/drawing/2014/main" id="{9E63CC61-7233-4E02-97E7-828731210D25}"/>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756211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hart Analysis 1">
    <p:bg>
      <p:bgPr>
        <a:solidFill>
          <a:schemeClr val="accent1"/>
        </a:solidFill>
        <a:effectLst/>
      </p:bgPr>
    </p:bg>
    <p:spTree>
      <p:nvGrpSpPr>
        <p:cNvPr id="1" name=""/>
        <p:cNvGrpSpPr/>
        <p:nvPr/>
      </p:nvGrpSpPr>
      <p:grpSpPr>
        <a:xfrm>
          <a:off x="0" y="0"/>
          <a:ext cx="0" cy="0"/>
          <a:chOff x="0" y="0"/>
          <a:chExt cx="0" cy="0"/>
        </a:xfrm>
      </p:grpSpPr>
      <p:sp>
        <p:nvSpPr>
          <p:cNvPr id="3" name="Rectangle 2"/>
          <p:cNvSpPr/>
          <p:nvPr userDrawn="1"/>
        </p:nvSpPr>
        <p:spPr>
          <a:xfrm>
            <a:off x="5326602" y="0"/>
            <a:ext cx="686539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5"/>
          </p:nvPr>
        </p:nvSpPr>
        <p:spPr/>
        <p:txBody>
          <a:bodyPr/>
          <a:lstStyle/>
          <a:p>
            <a:fld id="{8C0F1AFD-8661-40A0-AD37-562EE21B6C3F}" type="slidenum">
              <a:rPr lang="en-US" smtClean="0"/>
              <a:pPr/>
              <a:t>‹#›</a:t>
            </a:fld>
            <a:endParaRPr lang="en-US" dirty="0"/>
          </a:p>
        </p:txBody>
      </p:sp>
      <p:sp>
        <p:nvSpPr>
          <p:cNvPr id="4" name="Text Placeholder 3"/>
          <p:cNvSpPr>
            <a:spLocks noGrp="1"/>
          </p:cNvSpPr>
          <p:nvPr>
            <p:ph type="body" sz="quarter" idx="16"/>
          </p:nvPr>
        </p:nvSpPr>
        <p:spPr>
          <a:xfrm>
            <a:off x="701336" y="1457326"/>
            <a:ext cx="4110361" cy="432911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8"/>
          <p:cNvSpPr>
            <a:spLocks noGrp="1"/>
          </p:cNvSpPr>
          <p:nvPr>
            <p:ph type="title"/>
          </p:nvPr>
        </p:nvSpPr>
        <p:spPr>
          <a:xfrm>
            <a:off x="701337" y="215397"/>
            <a:ext cx="4110360" cy="1099053"/>
          </a:xfrm>
        </p:spPr>
        <p:txBody>
          <a:bodyPr anchor="b"/>
          <a:lstStyle>
            <a:lvl1pPr>
              <a:defRPr>
                <a:solidFill>
                  <a:schemeClr val="bg1"/>
                </a:solidFill>
              </a:defRPr>
            </a:lvl1pPr>
          </a:lstStyle>
          <a:p>
            <a:r>
              <a:rPr lang="en-US" dirty="0"/>
              <a:t>Click to edit Master title style</a:t>
            </a:r>
          </a:p>
        </p:txBody>
      </p:sp>
      <p:sp>
        <p:nvSpPr>
          <p:cNvPr id="6" name="Picture Placeholder 5">
            <a:extLst>
              <a:ext uri="{FF2B5EF4-FFF2-40B4-BE49-F238E27FC236}">
                <a16:creationId xmlns:a16="http://schemas.microsoft.com/office/drawing/2014/main" id="{6E90142A-905A-44C0-9E35-B4FD8444A48C}"/>
              </a:ext>
            </a:extLst>
          </p:cNvPr>
          <p:cNvSpPr>
            <a:spLocks noGrp="1"/>
          </p:cNvSpPr>
          <p:nvPr>
            <p:ph type="pic" sz="quarter" idx="17"/>
          </p:nvPr>
        </p:nvSpPr>
        <p:spPr>
          <a:xfrm>
            <a:off x="6096000" y="632571"/>
            <a:ext cx="5184775" cy="5184775"/>
          </a:xfrm>
          <a:solidFill>
            <a:schemeClr val="bg1">
              <a:lumMod val="95000"/>
            </a:schemeClr>
          </a:solidFill>
        </p:spPr>
        <p:txBody>
          <a:bodyPr/>
          <a:lstStyle>
            <a:lvl1pPr marL="0" indent="0" algn="ctr">
              <a:buNone/>
              <a:defRPr/>
            </a:lvl1pPr>
          </a:lstStyle>
          <a:p>
            <a:endParaRPr lang="en-US"/>
          </a:p>
        </p:txBody>
      </p:sp>
      <p:pic>
        <p:nvPicPr>
          <p:cNvPr id="7" name="Picture 6">
            <a:extLst>
              <a:ext uri="{FF2B5EF4-FFF2-40B4-BE49-F238E27FC236}">
                <a16:creationId xmlns:a16="http://schemas.microsoft.com/office/drawing/2014/main" id="{85B0EF85-A714-474B-8FCC-34A0C074BEE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2630" y="6206895"/>
            <a:ext cx="959367" cy="633867"/>
          </a:xfrm>
          <a:prstGeom prst="rect">
            <a:avLst/>
          </a:prstGeom>
        </p:spPr>
      </p:pic>
    </p:spTree>
    <p:extLst>
      <p:ext uri="{BB962C8B-B14F-4D97-AF65-F5344CB8AC3E}">
        <p14:creationId xmlns:p14="http://schemas.microsoft.com/office/powerpoint/2010/main" val="13541973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hart Analysis 2">
    <p:bg>
      <p:bgPr>
        <a:solidFill>
          <a:schemeClr val="accent5"/>
        </a:solidFill>
        <a:effectLst/>
      </p:bgPr>
    </p:bg>
    <p:spTree>
      <p:nvGrpSpPr>
        <p:cNvPr id="1" name=""/>
        <p:cNvGrpSpPr/>
        <p:nvPr/>
      </p:nvGrpSpPr>
      <p:grpSpPr>
        <a:xfrm>
          <a:off x="0" y="0"/>
          <a:ext cx="0" cy="0"/>
          <a:chOff x="0" y="0"/>
          <a:chExt cx="0" cy="0"/>
        </a:xfrm>
      </p:grpSpPr>
      <p:sp>
        <p:nvSpPr>
          <p:cNvPr id="9" name="Rectangle 8"/>
          <p:cNvSpPr/>
          <p:nvPr userDrawn="1"/>
        </p:nvSpPr>
        <p:spPr>
          <a:xfrm>
            <a:off x="0" y="0"/>
            <a:ext cx="661345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3"/>
          <p:cNvSpPr>
            <a:spLocks noGrp="1"/>
          </p:cNvSpPr>
          <p:nvPr>
            <p:ph type="body" sz="quarter" idx="16"/>
          </p:nvPr>
        </p:nvSpPr>
        <p:spPr>
          <a:xfrm>
            <a:off x="7192619" y="1563283"/>
            <a:ext cx="4420213" cy="449231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8"/>
          <p:cNvSpPr>
            <a:spLocks noGrp="1"/>
          </p:cNvSpPr>
          <p:nvPr>
            <p:ph type="title"/>
          </p:nvPr>
        </p:nvSpPr>
        <p:spPr>
          <a:xfrm>
            <a:off x="7192620" y="171822"/>
            <a:ext cx="4451152" cy="1258296"/>
          </a:xfrm>
        </p:spPr>
        <p:txBody>
          <a:bodyPr anchor="b"/>
          <a:lstStyle>
            <a:lvl1pPr>
              <a:defRPr>
                <a:solidFill>
                  <a:schemeClr val="bg1"/>
                </a:solidFill>
              </a:defRPr>
            </a:lvl1pPr>
          </a:lstStyle>
          <a:p>
            <a:r>
              <a:rPr lang="en-US" dirty="0"/>
              <a:t>Click to edit Master title style</a:t>
            </a:r>
          </a:p>
        </p:txBody>
      </p:sp>
      <p:sp>
        <p:nvSpPr>
          <p:cNvPr id="4" name="Slide Number Placeholder 3"/>
          <p:cNvSpPr>
            <a:spLocks noGrp="1"/>
          </p:cNvSpPr>
          <p:nvPr>
            <p:ph type="sldNum" sz="quarter" idx="19"/>
          </p:nvPr>
        </p:nvSpPr>
        <p:spPr/>
        <p:txBody>
          <a:bodyPr/>
          <a:lstStyle/>
          <a:p>
            <a:fld id="{03DA9AB3-B3BD-4426-A254-F3AB4F55E225}" type="slidenum">
              <a:rPr lang="en-US" smtClean="0"/>
              <a:pPr/>
              <a:t>‹#›</a:t>
            </a:fld>
            <a:endParaRPr lang="en-US" dirty="0"/>
          </a:p>
        </p:txBody>
      </p:sp>
      <p:sp>
        <p:nvSpPr>
          <p:cNvPr id="3" name="Picture Placeholder 2">
            <a:extLst>
              <a:ext uri="{FF2B5EF4-FFF2-40B4-BE49-F238E27FC236}">
                <a16:creationId xmlns:a16="http://schemas.microsoft.com/office/drawing/2014/main" id="{7648591C-72FF-46EB-96E4-3A6CD066818B}"/>
              </a:ext>
            </a:extLst>
          </p:cNvPr>
          <p:cNvSpPr>
            <a:spLocks noGrp="1"/>
          </p:cNvSpPr>
          <p:nvPr>
            <p:ph type="pic" sz="quarter" idx="20"/>
          </p:nvPr>
        </p:nvSpPr>
        <p:spPr>
          <a:xfrm>
            <a:off x="767769" y="564899"/>
            <a:ext cx="5077912" cy="5077912"/>
          </a:xfrm>
          <a:solidFill>
            <a:schemeClr val="bg1">
              <a:lumMod val="95000"/>
            </a:schemeClr>
          </a:solidFill>
        </p:spPr>
        <p:txBody>
          <a:bodyPr/>
          <a:lstStyle>
            <a:lvl1pPr marL="0" indent="0" algn="ctr">
              <a:buNone/>
              <a:defRPr/>
            </a:lvl1pPr>
          </a:lstStyle>
          <a:p>
            <a:endParaRPr lang="en-US"/>
          </a:p>
        </p:txBody>
      </p:sp>
      <p:pic>
        <p:nvPicPr>
          <p:cNvPr id="7" name="Picture 6">
            <a:extLst>
              <a:ext uri="{FF2B5EF4-FFF2-40B4-BE49-F238E27FC236}">
                <a16:creationId xmlns:a16="http://schemas.microsoft.com/office/drawing/2014/main" id="{1256A730-52AF-4721-B765-EDDE56EBFCF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2630" y="6206895"/>
            <a:ext cx="959367" cy="633867"/>
          </a:xfrm>
          <a:prstGeom prst="rect">
            <a:avLst/>
          </a:prstGeom>
        </p:spPr>
      </p:pic>
    </p:spTree>
    <p:extLst>
      <p:ext uri="{BB962C8B-B14F-4D97-AF65-F5344CB8AC3E}">
        <p14:creationId xmlns:p14="http://schemas.microsoft.com/office/powerpoint/2010/main" val="7866863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Custom Layout">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4B23921-5FD6-496D-BEED-A6614607B061}"/>
              </a:ext>
            </a:extLst>
          </p:cNvPr>
          <p:cNvSpPr/>
          <p:nvPr userDrawn="1"/>
        </p:nvSpPr>
        <p:spPr>
          <a:xfrm>
            <a:off x="0" y="0"/>
            <a:ext cx="12192000" cy="6858000"/>
          </a:xfrm>
          <a:prstGeom prst="rect">
            <a:avLst/>
          </a:prstGeom>
          <a:gradFill>
            <a:gsLst>
              <a:gs pos="11000">
                <a:schemeClr val="accent1"/>
              </a:gs>
              <a:gs pos="100000">
                <a:schemeClr val="accent5">
                  <a:alpha val="59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7">
            <a:extLst>
              <a:ext uri="{FF2B5EF4-FFF2-40B4-BE49-F238E27FC236}">
                <a16:creationId xmlns:a16="http://schemas.microsoft.com/office/drawing/2014/main" id="{B8C0D7DB-F9E4-4D57-A1E4-87C60DDBE03F}"/>
              </a:ext>
            </a:extLst>
          </p:cNvPr>
          <p:cNvSpPr>
            <a:spLocks noGrp="1"/>
          </p:cNvSpPr>
          <p:nvPr>
            <p:ph type="body" sz="quarter" idx="10"/>
          </p:nvPr>
        </p:nvSpPr>
        <p:spPr>
          <a:xfrm>
            <a:off x="2465817" y="1111375"/>
            <a:ext cx="7260365" cy="4271583"/>
          </a:xfrm>
        </p:spPr>
        <p:txBody>
          <a:bodyPr anchor="ctr">
            <a:normAutofit/>
          </a:bodyPr>
          <a:lstStyle>
            <a:lvl1pPr marL="0" indent="0" algn="ctr">
              <a:buNone/>
              <a:defRPr sz="4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10" name="Slide Number Placeholder 9">
            <a:extLst>
              <a:ext uri="{FF2B5EF4-FFF2-40B4-BE49-F238E27FC236}">
                <a16:creationId xmlns:a16="http://schemas.microsoft.com/office/drawing/2014/main" id="{7AA7D5B1-463C-4148-AAAE-66F3EBF055CB}"/>
              </a:ext>
            </a:extLst>
          </p:cNvPr>
          <p:cNvSpPr>
            <a:spLocks noGrp="1"/>
          </p:cNvSpPr>
          <p:nvPr>
            <p:ph type="sldNum" sz="quarter" idx="12"/>
          </p:nvPr>
        </p:nvSpPr>
        <p:spPr/>
        <p:txBody>
          <a:bodyPr/>
          <a:lstStyle/>
          <a:p>
            <a:fld id="{EEFAF9AE-16CC-4B20-9AEF-678ED1B9C7BB}" type="slidenum">
              <a:rPr lang="en-US" smtClean="0"/>
              <a:pPr/>
              <a:t>‹#›</a:t>
            </a:fld>
            <a:endParaRPr lang="en-US" dirty="0"/>
          </a:p>
        </p:txBody>
      </p:sp>
      <p:pic>
        <p:nvPicPr>
          <p:cNvPr id="6" name="Picture 5">
            <a:extLst>
              <a:ext uri="{FF2B5EF4-FFF2-40B4-BE49-F238E27FC236}">
                <a16:creationId xmlns:a16="http://schemas.microsoft.com/office/drawing/2014/main" id="{697673EB-7F4C-48F1-AFBD-D373B672CC2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2630" y="6206895"/>
            <a:ext cx="959367" cy="633867"/>
          </a:xfrm>
          <a:prstGeom prst="rect">
            <a:avLst/>
          </a:prstGeom>
        </p:spPr>
      </p:pic>
    </p:spTree>
    <p:extLst>
      <p:ext uri="{BB962C8B-B14F-4D97-AF65-F5344CB8AC3E}">
        <p14:creationId xmlns:p14="http://schemas.microsoft.com/office/powerpoint/2010/main" val="872648984"/>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showMasterPhAnim="0" preserve="1" userDrawn="1">
  <p:cSld name="1_Title Slide - Light ">
    <p:bg>
      <p:bgRef idx="1001">
        <a:schemeClr val="bg1"/>
      </p:bgRef>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10A61A39-6CBC-4B93-8774-3449343C8C38}"/>
              </a:ext>
            </a:extLst>
          </p:cNvPr>
          <p:cNvSpPr>
            <a:spLocks noGrp="1"/>
          </p:cNvSpPr>
          <p:nvPr>
            <p:ph type="ctrTitle"/>
          </p:nvPr>
        </p:nvSpPr>
        <p:spPr>
          <a:xfrm>
            <a:off x="6352076" y="1618835"/>
            <a:ext cx="5327176" cy="2343149"/>
          </a:xfrm>
        </p:spPr>
        <p:txBody>
          <a:bodyPr lIns="0" rIns="0" anchor="b">
            <a:normAutofit/>
          </a:bodyPr>
          <a:lstStyle>
            <a:lvl1pPr algn="l">
              <a:defRPr sz="4000">
                <a:solidFill>
                  <a:schemeClr val="accent1"/>
                </a:solidFill>
              </a:defRPr>
            </a:lvl1pPr>
          </a:lstStyle>
          <a:p>
            <a:r>
              <a:rPr lang="en-US" dirty="0"/>
              <a:t>Click to edit Master title style</a:t>
            </a:r>
          </a:p>
        </p:txBody>
      </p:sp>
      <p:sp>
        <p:nvSpPr>
          <p:cNvPr id="14" name="Subtitle 2">
            <a:extLst>
              <a:ext uri="{FF2B5EF4-FFF2-40B4-BE49-F238E27FC236}">
                <a16:creationId xmlns:a16="http://schemas.microsoft.com/office/drawing/2014/main" id="{5F67BF17-2A8D-41CE-A8D2-52B16BF3AEB5}"/>
              </a:ext>
            </a:extLst>
          </p:cNvPr>
          <p:cNvSpPr>
            <a:spLocks noGrp="1"/>
          </p:cNvSpPr>
          <p:nvPr>
            <p:ph type="subTitle" idx="1"/>
          </p:nvPr>
        </p:nvSpPr>
        <p:spPr>
          <a:xfrm>
            <a:off x="6352076" y="3961984"/>
            <a:ext cx="5327175" cy="1375609"/>
          </a:xfrm>
        </p:spPr>
        <p:txBody>
          <a:bodyPr lIns="0" rIns="0">
            <a:normAutofit/>
          </a:bodyPr>
          <a:lstStyle>
            <a:lvl1pPr marL="0" indent="0" algn="l">
              <a:buNone/>
              <a:defRPr sz="20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0" name="Text Placeholder 22">
            <a:extLst>
              <a:ext uri="{FF2B5EF4-FFF2-40B4-BE49-F238E27FC236}">
                <a16:creationId xmlns:a16="http://schemas.microsoft.com/office/drawing/2014/main" id="{C48E5CB8-0277-4977-895E-AB0FA45F6CF4}"/>
              </a:ext>
            </a:extLst>
          </p:cNvPr>
          <p:cNvSpPr>
            <a:spLocks noGrp="1"/>
          </p:cNvSpPr>
          <p:nvPr>
            <p:ph type="body" sz="quarter" idx="10" hasCustomPrompt="1"/>
          </p:nvPr>
        </p:nvSpPr>
        <p:spPr>
          <a:xfrm>
            <a:off x="6352076" y="5478121"/>
            <a:ext cx="5327176" cy="455613"/>
          </a:xfrm>
          <a:prstGeom prst="rect">
            <a:avLst/>
          </a:prstGeom>
          <a:noFill/>
        </p:spPr>
        <p:txBody>
          <a:bodyPr lIns="0" tIns="0" rIns="0" bIns="0" anchor="ctr">
            <a:normAutofit/>
          </a:bodyPr>
          <a:lstStyle>
            <a:lvl1pPr marL="0" indent="0" algn="l">
              <a:spcBef>
                <a:spcPts val="0"/>
              </a:spcBef>
              <a:spcAft>
                <a:spcPts val="0"/>
              </a:spcAft>
              <a:buNone/>
              <a:defRPr sz="1600" spc="300">
                <a:solidFill>
                  <a:schemeClr val="bg1">
                    <a:lumMod val="50000"/>
                  </a:schemeClr>
                </a:solidFill>
              </a:defRPr>
            </a:lvl1pPr>
          </a:lstStyle>
          <a:p>
            <a:pPr lvl="0"/>
            <a:r>
              <a:rPr lang="en-US" dirty="0"/>
              <a:t>www.website.com</a:t>
            </a:r>
          </a:p>
        </p:txBody>
      </p:sp>
      <p:cxnSp>
        <p:nvCxnSpPr>
          <p:cNvPr id="9" name="Straight Connector 8">
            <a:extLst>
              <a:ext uri="{FF2B5EF4-FFF2-40B4-BE49-F238E27FC236}">
                <a16:creationId xmlns:a16="http://schemas.microsoft.com/office/drawing/2014/main" id="{04524005-0751-4923-B5FC-40D1328B93B8}"/>
              </a:ext>
            </a:extLst>
          </p:cNvPr>
          <p:cNvCxnSpPr/>
          <p:nvPr userDrawn="1"/>
        </p:nvCxnSpPr>
        <p:spPr>
          <a:xfrm>
            <a:off x="5144850" y="2054108"/>
            <a:ext cx="0" cy="300953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DF3BBCB0-263A-4D2D-AC85-B5179CAC573E}"/>
              </a:ext>
            </a:extLst>
          </p:cNvPr>
          <p:cNvSpPr/>
          <p:nvPr userDrawn="1"/>
        </p:nvSpPr>
        <p:spPr>
          <a:xfrm>
            <a:off x="0" y="6205491"/>
            <a:ext cx="12192000" cy="64823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8BB9A7CF-286F-4D28-8D74-F39EA9C3EEB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1962" y="2054108"/>
            <a:ext cx="3643195" cy="2407111"/>
          </a:xfrm>
          <a:prstGeom prst="rect">
            <a:avLst/>
          </a:prstGeom>
        </p:spPr>
      </p:pic>
    </p:spTree>
    <p:extLst>
      <p:ext uri="{BB962C8B-B14F-4D97-AF65-F5344CB8AC3E}">
        <p14:creationId xmlns:p14="http://schemas.microsoft.com/office/powerpoint/2010/main" val="317611267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52000">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14:bounceEnd="52000">
                                          <p:cBhvr additive="base">
                                            <p:cTn id="7" dur="1000" fill="hold"/>
                                            <p:tgtEl>
                                              <p:spTgt spid="13"/>
                                            </p:tgtEl>
                                            <p:attrNameLst>
                                              <p:attrName>ppt_x</p:attrName>
                                            </p:attrNameLst>
                                          </p:cBhvr>
                                          <p:tavLst>
                                            <p:tav tm="0">
                                              <p:val>
                                                <p:strVal val="#ppt_x"/>
                                              </p:val>
                                            </p:tav>
                                            <p:tav tm="100000">
                                              <p:val>
                                                <p:strVal val="#ppt_x"/>
                                              </p:val>
                                            </p:tav>
                                          </p:tavLst>
                                        </p:anim>
                                        <p:anim calcmode="lin" valueType="num" p14:bounceEnd="52000">
                                          <p:cBhvr additive="base">
                                            <p:cTn id="8" dur="1000" fill="hold"/>
                                            <p:tgtEl>
                                              <p:spTgt spid="13"/>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42" presetClass="entr" presetSubtype="0" fill="hold" grpId="0" nodeType="after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fade">
                                          <p:cBhvr>
                                            <p:cTn id="12" dur="1000"/>
                                            <p:tgtEl>
                                              <p:spTgt spid="14">
                                                <p:txEl>
                                                  <p:pRg st="0" end="0"/>
                                                </p:txEl>
                                              </p:spTgt>
                                            </p:tgtEl>
                                          </p:cBhvr>
                                        </p:animEffect>
                                        <p:anim calcmode="lin" valueType="num">
                                          <p:cBhvr>
                                            <p:cTn id="13"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22" presetClass="entr" presetSubtype="8" fill="hold" grpId="0" nodeType="afterEffect">
                                      <p:stCondLst>
                                        <p:cond delay="0"/>
                                      </p:stCondLst>
                                      <p:childTnLst>
                                        <p:set>
                                          <p:cBhvr>
                                            <p:cTn id="17" dur="1" fill="hold">
                                              <p:stCondLst>
                                                <p:cond delay="0"/>
                                              </p:stCondLst>
                                            </p:cTn>
                                            <p:tgtEl>
                                              <p:spTgt spid="10">
                                                <p:txEl>
                                                  <p:pRg st="0" end="0"/>
                                                </p:txEl>
                                              </p:spTgt>
                                            </p:tgtEl>
                                            <p:attrNameLst>
                                              <p:attrName>style.visibility</p:attrName>
                                            </p:attrNameLst>
                                          </p:cBhvr>
                                          <p:to>
                                            <p:strVal val="visible"/>
                                          </p:to>
                                        </p:set>
                                        <p:animEffect transition="in" filter="wipe(left)">
                                          <p:cBhvr>
                                            <p:cTn id="18"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build="p">
            <p:tmplLst>
              <p:tmpl lvl="1">
                <p:tnLst>
                  <p:par>
                    <p:cTn presetID="42"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1000"/>
                            <p:tgtEl>
                              <p:spTgt spid="14"/>
                            </p:tgtEl>
                          </p:cBhvr>
                        </p:animEffect>
                        <p:anim calcmode="lin" valueType="num">
                          <p:cBhvr>
                            <p:cTn dur="1000" fill="hold"/>
                            <p:tgtEl>
                              <p:spTgt spid="14"/>
                            </p:tgtEl>
                            <p:attrNameLst>
                              <p:attrName>ppt_x</p:attrName>
                            </p:attrNameLst>
                          </p:cBhvr>
                          <p:tavLst>
                            <p:tav tm="0">
                              <p:val>
                                <p:strVal val="#ppt_x"/>
                              </p:val>
                            </p:tav>
                            <p:tav tm="100000">
                              <p:val>
                                <p:strVal val="#ppt_x"/>
                              </p:val>
                            </p:tav>
                          </p:tavLst>
                        </p:anim>
                        <p:anim calcmode="lin" valueType="num">
                          <p:cBhvr>
                            <p:cTn dur="1000" fill="hold"/>
                            <p:tgtEl>
                              <p:spTgt spid="14"/>
                            </p:tgtEl>
                            <p:attrNameLst>
                              <p:attrName>ppt_y</p:attrName>
                            </p:attrNameLst>
                          </p:cBhvr>
                          <p:tavLst>
                            <p:tav tm="0">
                              <p:val>
                                <p:strVal val="#ppt_y+.1"/>
                              </p:val>
                            </p:tav>
                            <p:tav tm="100000">
                              <p:val>
                                <p:strVal val="#ppt_y"/>
                              </p:val>
                            </p:tav>
                          </p:tavLst>
                        </p:anim>
                      </p:childTnLst>
                    </p:cTn>
                  </p:par>
                </p:tnLst>
              </p:tmpl>
            </p:tmplLst>
          </p:bldP>
          <p:bldP spid="10" grpId="0" build="p">
            <p:tmplLst>
              <p:tmpl lvl="1">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500"/>
                                            <p:tgtEl>
                                              <p:spTgt spid="7"/>
                                            </p:tgtEl>
                                          </p:cBhvr>
                                        </p:animEffect>
                                      </p:childTnLst>
                                    </p:cTn>
                                  </p:par>
                                </p:childTnLst>
                              </p:cTn>
                            </p:par>
                            <p:par>
                              <p:cTn id="18" fill="hold">
                                <p:stCondLst>
                                  <p:cond delay="2000"/>
                                </p:stCondLst>
                                <p:childTnLst>
                                  <p:par>
                                    <p:cTn id="19" presetID="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1000" fill="hold"/>
                                            <p:tgtEl>
                                              <p:spTgt spid="13"/>
                                            </p:tgtEl>
                                            <p:attrNameLst>
                                              <p:attrName>ppt_x</p:attrName>
                                            </p:attrNameLst>
                                          </p:cBhvr>
                                          <p:tavLst>
                                            <p:tav tm="0">
                                              <p:val>
                                                <p:strVal val="#ppt_x"/>
                                              </p:val>
                                            </p:tav>
                                            <p:tav tm="100000">
                                              <p:val>
                                                <p:strVal val="#ppt_x"/>
                                              </p:val>
                                            </p:tav>
                                          </p:tavLst>
                                        </p:anim>
                                        <p:anim calcmode="lin" valueType="num">
                                          <p:cBhvr additive="base">
                                            <p:cTn id="22" dur="1000" fill="hold"/>
                                            <p:tgtEl>
                                              <p:spTgt spid="13"/>
                                            </p:tgtEl>
                                            <p:attrNameLst>
                                              <p:attrName>ppt_y</p:attrName>
                                            </p:attrNameLst>
                                          </p:cBhvr>
                                          <p:tavLst>
                                            <p:tav tm="0">
                                              <p:val>
                                                <p:strVal val="0-#ppt_h/2"/>
                                              </p:val>
                                            </p:tav>
                                            <p:tav tm="100000">
                                              <p:val>
                                                <p:strVal val="#ppt_y"/>
                                              </p:val>
                                            </p:tav>
                                          </p:tavLst>
                                        </p:anim>
                                      </p:childTnLst>
                                    </p:cTn>
                                  </p:par>
                                </p:childTnLst>
                              </p:cTn>
                            </p:par>
                            <p:par>
                              <p:cTn id="23" fill="hold">
                                <p:stCondLst>
                                  <p:cond delay="3000"/>
                                </p:stCondLst>
                                <p:childTnLst>
                                  <p:par>
                                    <p:cTn id="24" presetID="42" presetClass="entr" presetSubtype="0" fill="hold" grpId="0" nodeType="afterEffect">
                                      <p:stCondLst>
                                        <p:cond delay="0"/>
                                      </p:stCondLst>
                                      <p:childTnLst>
                                        <p:set>
                                          <p:cBhvr>
                                            <p:cTn id="25" dur="1" fill="hold">
                                              <p:stCondLst>
                                                <p:cond delay="0"/>
                                              </p:stCondLst>
                                            </p:cTn>
                                            <p:tgtEl>
                                              <p:spTgt spid="14">
                                                <p:txEl>
                                                  <p:pRg st="0" end="0"/>
                                                </p:txEl>
                                              </p:spTgt>
                                            </p:tgtEl>
                                            <p:attrNameLst>
                                              <p:attrName>style.visibility</p:attrName>
                                            </p:attrNameLst>
                                          </p:cBhvr>
                                          <p:to>
                                            <p:strVal val="visible"/>
                                          </p:to>
                                        </p:set>
                                        <p:animEffect transition="in" filter="fade">
                                          <p:cBhvr>
                                            <p:cTn id="26" dur="1000"/>
                                            <p:tgtEl>
                                              <p:spTgt spid="14">
                                                <p:txEl>
                                                  <p:pRg st="0" end="0"/>
                                                </p:txEl>
                                              </p:spTgt>
                                            </p:tgtEl>
                                          </p:cBhvr>
                                        </p:animEffect>
                                        <p:anim calcmode="lin" valueType="num">
                                          <p:cBhvr>
                                            <p:cTn id="27"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4000"/>
                                </p:stCondLst>
                                <p:childTnLst>
                                  <p:par>
                                    <p:cTn id="30" presetID="22" presetClass="entr" presetSubtype="8" fill="hold" grpId="0" nodeType="afterEffect">
                                      <p:stCondLst>
                                        <p:cond delay="0"/>
                                      </p:stCondLst>
                                      <p:childTnLst>
                                        <p:set>
                                          <p:cBhvr>
                                            <p:cTn id="31" dur="1" fill="hold">
                                              <p:stCondLst>
                                                <p:cond delay="0"/>
                                              </p:stCondLst>
                                            </p:cTn>
                                            <p:tgtEl>
                                              <p:spTgt spid="10">
                                                <p:txEl>
                                                  <p:pRg st="0" end="0"/>
                                                </p:txEl>
                                              </p:spTgt>
                                            </p:tgtEl>
                                            <p:attrNameLst>
                                              <p:attrName>style.visibility</p:attrName>
                                            </p:attrNameLst>
                                          </p:cBhvr>
                                          <p:to>
                                            <p:strVal val="visible"/>
                                          </p:to>
                                        </p:set>
                                        <p:animEffect transition="in" filter="wipe(left)">
                                          <p:cBhvr>
                                            <p:cTn id="32"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build="p">
            <p:tmplLst>
              <p:tmpl lvl="1">
                <p:tnLst>
                  <p:par>
                    <p:cTn presetID="42"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1000"/>
                            <p:tgtEl>
                              <p:spTgt spid="14"/>
                            </p:tgtEl>
                          </p:cBhvr>
                        </p:animEffect>
                        <p:anim calcmode="lin" valueType="num">
                          <p:cBhvr>
                            <p:cTn dur="1000" fill="hold"/>
                            <p:tgtEl>
                              <p:spTgt spid="14"/>
                            </p:tgtEl>
                            <p:attrNameLst>
                              <p:attrName>ppt_x</p:attrName>
                            </p:attrNameLst>
                          </p:cBhvr>
                          <p:tavLst>
                            <p:tav tm="0">
                              <p:val>
                                <p:strVal val="#ppt_x"/>
                              </p:val>
                            </p:tav>
                            <p:tav tm="100000">
                              <p:val>
                                <p:strVal val="#ppt_x"/>
                              </p:val>
                            </p:tav>
                          </p:tavLst>
                        </p:anim>
                        <p:anim calcmode="lin" valueType="num">
                          <p:cBhvr>
                            <p:cTn dur="1000" fill="hold"/>
                            <p:tgtEl>
                              <p:spTgt spid="14"/>
                            </p:tgtEl>
                            <p:attrNameLst>
                              <p:attrName>ppt_y</p:attrName>
                            </p:attrNameLst>
                          </p:cBhvr>
                          <p:tavLst>
                            <p:tav tm="0">
                              <p:val>
                                <p:strVal val="#ppt_y+.1"/>
                              </p:val>
                            </p:tav>
                            <p:tav tm="100000">
                              <p:val>
                                <p:strVal val="#ppt_y"/>
                              </p:val>
                            </p:tav>
                          </p:tavLst>
                        </p:anim>
                      </p:childTnLst>
                    </p:cTn>
                  </p:par>
                </p:tnLst>
              </p:tmpl>
            </p:tmplLst>
          </p:bldP>
          <p:bldP spid="10" grpId="0" build="p">
            <p:tmplLst>
              <p:tmpl lvl="1">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Lst>
      </p:timing>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2_Custom Layout">
    <p:bg>
      <p:bgRef idx="1001">
        <a:schemeClr val="bg1"/>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4B23921-5FD6-496D-BEED-A6614607B061}"/>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53CA56D3-2445-468A-9958-B3E0B288658C}"/>
              </a:ext>
            </a:extLst>
          </p:cNvPr>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8" name="Text Placeholder 7">
            <a:extLst>
              <a:ext uri="{FF2B5EF4-FFF2-40B4-BE49-F238E27FC236}">
                <a16:creationId xmlns:a16="http://schemas.microsoft.com/office/drawing/2014/main" id="{B8C0D7DB-F9E4-4D57-A1E4-87C60DDBE03F}"/>
              </a:ext>
            </a:extLst>
          </p:cNvPr>
          <p:cNvSpPr>
            <a:spLocks noGrp="1"/>
          </p:cNvSpPr>
          <p:nvPr>
            <p:ph type="body" sz="quarter" idx="10"/>
          </p:nvPr>
        </p:nvSpPr>
        <p:spPr>
          <a:xfrm>
            <a:off x="712788" y="1475550"/>
            <a:ext cx="4971671" cy="402700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9853CFD4-3206-41C0-9542-A95CA07EA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B0AF49AE-93C9-4022-A5BC-DBE26FE3B580}"/>
              </a:ext>
            </a:extLst>
          </p:cNvPr>
          <p:cNvSpPr>
            <a:spLocks noGrp="1"/>
          </p:cNvSpPr>
          <p:nvPr>
            <p:ph type="sldNum" sz="quarter" idx="12"/>
          </p:nvPr>
        </p:nvSpPr>
        <p:spPr/>
        <p:txBody>
          <a:bodyPr/>
          <a:lstStyle/>
          <a:p>
            <a:fld id="{EEFAF9AE-16CC-4B20-9AEF-678ED1B9C7BB}" type="slidenum">
              <a:rPr lang="en-US" smtClean="0"/>
              <a:pPr/>
              <a:t>‹#›</a:t>
            </a:fld>
            <a:endParaRPr lang="en-US" dirty="0"/>
          </a:p>
        </p:txBody>
      </p:sp>
      <p:pic>
        <p:nvPicPr>
          <p:cNvPr id="11" name="Picture 10" descr="New Macbook Silver.png">
            <a:extLst>
              <a:ext uri="{FF2B5EF4-FFF2-40B4-BE49-F238E27FC236}">
                <a16:creationId xmlns:a16="http://schemas.microsoft.com/office/drawing/2014/main" id="{913A91B7-A923-41E5-BD37-71825E51547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15242"/>
          <a:stretch/>
        </p:blipFill>
        <p:spPr>
          <a:xfrm>
            <a:off x="5653277" y="1155777"/>
            <a:ext cx="6538723" cy="4518967"/>
          </a:xfrm>
          <a:prstGeom prst="rect">
            <a:avLst/>
          </a:prstGeom>
        </p:spPr>
      </p:pic>
      <p:sp>
        <p:nvSpPr>
          <p:cNvPr id="12" name="Picture Placeholder 7">
            <a:extLst>
              <a:ext uri="{FF2B5EF4-FFF2-40B4-BE49-F238E27FC236}">
                <a16:creationId xmlns:a16="http://schemas.microsoft.com/office/drawing/2014/main" id="{EE70E959-515D-4E55-BED2-569E0FEC0F08}"/>
              </a:ext>
            </a:extLst>
          </p:cNvPr>
          <p:cNvSpPr>
            <a:spLocks noGrp="1"/>
          </p:cNvSpPr>
          <p:nvPr>
            <p:ph type="pic" sz="quarter" idx="13"/>
          </p:nvPr>
        </p:nvSpPr>
        <p:spPr>
          <a:xfrm>
            <a:off x="6507542" y="1475550"/>
            <a:ext cx="5684458" cy="3754437"/>
          </a:xfrm>
          <a:noFill/>
        </p:spPr>
        <p:txBody>
          <a:bodyPr/>
          <a:lstStyle>
            <a:lvl1pPr marL="0" indent="0" algn="ctr">
              <a:buNone/>
              <a:defRPr>
                <a:solidFill>
                  <a:schemeClr val="bg1"/>
                </a:solidFill>
              </a:defRPr>
            </a:lvl1pPr>
          </a:lstStyle>
          <a:p>
            <a:endParaRPr lang="en-US" dirty="0"/>
          </a:p>
        </p:txBody>
      </p:sp>
      <p:pic>
        <p:nvPicPr>
          <p:cNvPr id="9" name="Picture 8">
            <a:extLst>
              <a:ext uri="{FF2B5EF4-FFF2-40B4-BE49-F238E27FC236}">
                <a16:creationId xmlns:a16="http://schemas.microsoft.com/office/drawing/2014/main" id="{C91752C1-3B45-4E80-A4B0-785BCFF9CE9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2630" y="6206895"/>
            <a:ext cx="959367" cy="633867"/>
          </a:xfrm>
          <a:prstGeom prst="rect">
            <a:avLst/>
          </a:prstGeom>
        </p:spPr>
      </p:pic>
    </p:spTree>
    <p:extLst>
      <p:ext uri="{BB962C8B-B14F-4D97-AF65-F5344CB8AC3E}">
        <p14:creationId xmlns:p14="http://schemas.microsoft.com/office/powerpoint/2010/main" val="2671969149"/>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_Laptop Screen">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DBC1259-49B9-495D-96A0-0679575C56FD}"/>
              </a:ext>
            </a:extLst>
          </p:cNvPr>
          <p:cNvSpPr/>
          <p:nvPr userDrawn="1"/>
        </p:nvSpPr>
        <p:spPr>
          <a:xfrm>
            <a:off x="8475260" y="1"/>
            <a:ext cx="371674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79A552-C0F3-4BA8-903F-CF50A3EFAA44}"/>
              </a:ext>
            </a:extLst>
          </p:cNvPr>
          <p:cNvSpPr>
            <a:spLocks noGrp="1"/>
          </p:cNvSpPr>
          <p:nvPr>
            <p:ph type="title"/>
          </p:nvPr>
        </p:nvSpPr>
        <p:spPr>
          <a:xfrm>
            <a:off x="738916" y="153894"/>
            <a:ext cx="10614884" cy="639437"/>
          </a:xfrm>
        </p:spPr>
        <p:txBody>
          <a:bodyPr/>
          <a:lstStyle>
            <a:lvl1pPr>
              <a:defRPr>
                <a:solidFill>
                  <a:schemeClr val="tx1"/>
                </a:solidFill>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6FB7159F-6843-4888-84CA-EE5CEE5CBCC5}"/>
              </a:ext>
            </a:extLst>
          </p:cNvPr>
          <p:cNvSpPr>
            <a:spLocks noGrp="1"/>
          </p:cNvSpPr>
          <p:nvPr>
            <p:ph type="sldNum" sz="quarter" idx="10"/>
          </p:nvPr>
        </p:nvSpPr>
        <p:spPr/>
        <p:txBody>
          <a:bodyPr/>
          <a:lstStyle/>
          <a:p>
            <a:fld id="{4A70B06D-F489-48FF-A885-ABB74CD5C952}" type="slidenum">
              <a:rPr lang="en-US" smtClean="0"/>
              <a:pPr/>
              <a:t>‹#›</a:t>
            </a:fld>
            <a:endParaRPr lang="en-US" dirty="0"/>
          </a:p>
        </p:txBody>
      </p:sp>
      <p:pic>
        <p:nvPicPr>
          <p:cNvPr id="5" name="Picture 4" descr="New Macbook Silver.png">
            <a:extLst>
              <a:ext uri="{FF2B5EF4-FFF2-40B4-BE49-F238E27FC236}">
                <a16:creationId xmlns:a16="http://schemas.microsoft.com/office/drawing/2014/main" id="{223C3625-25D5-4271-85ED-665F4157CF5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1618"/>
          <a:stretch/>
        </p:blipFill>
        <p:spPr>
          <a:xfrm>
            <a:off x="4352623" y="1144715"/>
            <a:ext cx="7839377" cy="4518967"/>
          </a:xfrm>
          <a:prstGeom prst="rect">
            <a:avLst/>
          </a:prstGeom>
        </p:spPr>
      </p:pic>
      <p:sp>
        <p:nvSpPr>
          <p:cNvPr id="8" name="Picture Placeholder 7">
            <a:extLst>
              <a:ext uri="{FF2B5EF4-FFF2-40B4-BE49-F238E27FC236}">
                <a16:creationId xmlns:a16="http://schemas.microsoft.com/office/drawing/2014/main" id="{C4C7B276-83BD-41F0-9C95-A9AD9E475F1C}"/>
              </a:ext>
            </a:extLst>
          </p:cNvPr>
          <p:cNvSpPr>
            <a:spLocks noGrp="1"/>
          </p:cNvSpPr>
          <p:nvPr>
            <p:ph type="pic" sz="quarter" idx="12"/>
          </p:nvPr>
        </p:nvSpPr>
        <p:spPr>
          <a:xfrm>
            <a:off x="5206888" y="1464488"/>
            <a:ext cx="5943600" cy="3754437"/>
          </a:xfrm>
          <a:noFill/>
        </p:spPr>
        <p:txBody>
          <a:bodyPr/>
          <a:lstStyle>
            <a:lvl1pPr marL="0" indent="0" algn="ctr">
              <a:buNone/>
              <a:defRPr>
                <a:solidFill>
                  <a:schemeClr val="bg1"/>
                </a:solidFill>
              </a:defRPr>
            </a:lvl1pPr>
          </a:lstStyle>
          <a:p>
            <a:endParaRPr lang="en-US" dirty="0"/>
          </a:p>
        </p:txBody>
      </p:sp>
      <p:sp>
        <p:nvSpPr>
          <p:cNvPr id="10" name="Text Placeholder 9">
            <a:extLst>
              <a:ext uri="{FF2B5EF4-FFF2-40B4-BE49-F238E27FC236}">
                <a16:creationId xmlns:a16="http://schemas.microsoft.com/office/drawing/2014/main" id="{74CE9711-871F-4589-9C36-4B185366BC4E}"/>
              </a:ext>
            </a:extLst>
          </p:cNvPr>
          <p:cNvSpPr>
            <a:spLocks noGrp="1"/>
          </p:cNvSpPr>
          <p:nvPr>
            <p:ph type="body" sz="quarter" idx="13"/>
          </p:nvPr>
        </p:nvSpPr>
        <p:spPr>
          <a:xfrm>
            <a:off x="687036" y="1601384"/>
            <a:ext cx="3817937" cy="411190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59736D3B-E840-4FC6-B797-B851916FEF8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2630" y="6206895"/>
            <a:ext cx="959367" cy="633867"/>
          </a:xfrm>
          <a:prstGeom prst="rect">
            <a:avLst/>
          </a:prstGeom>
        </p:spPr>
      </p:pic>
    </p:spTree>
    <p:extLst>
      <p:ext uri="{BB962C8B-B14F-4D97-AF65-F5344CB8AC3E}">
        <p14:creationId xmlns:p14="http://schemas.microsoft.com/office/powerpoint/2010/main" val="3552953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Title and two columns - with Red" preserve="1" userDrawn="1">
  <p:cSld name="Title and two columns - with Red">
    <p:spTree>
      <p:nvGrpSpPr>
        <p:cNvPr id="1" name="Shape 216"/>
        <p:cNvGrpSpPr/>
        <p:nvPr/>
      </p:nvGrpSpPr>
      <p:grpSpPr>
        <a:xfrm>
          <a:off x="0" y="0"/>
          <a:ext cx="0" cy="0"/>
          <a:chOff x="0" y="0"/>
          <a:chExt cx="0" cy="0"/>
        </a:xfrm>
      </p:grpSpPr>
      <p:sp>
        <p:nvSpPr>
          <p:cNvPr id="218" name="Google Shape;218;p35"/>
          <p:cNvSpPr/>
          <p:nvPr/>
        </p:nvSpPr>
        <p:spPr>
          <a:xfrm>
            <a:off x="0" y="0"/>
            <a:ext cx="5880101" cy="6858000"/>
          </a:xfrm>
          <a:prstGeom prst="rect">
            <a:avLst/>
          </a:prstGeom>
          <a:solidFill>
            <a:schemeClr val="bg1">
              <a:lumMod val="95000"/>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34495E"/>
              </a:solidFill>
              <a:latin typeface="Arial"/>
              <a:ea typeface="Arial"/>
              <a:cs typeface="Arial"/>
              <a:sym typeface="Arial"/>
            </a:endParaRPr>
          </a:p>
        </p:txBody>
      </p:sp>
      <p:sp>
        <p:nvSpPr>
          <p:cNvPr id="4" name="Picture Placeholder 3">
            <a:extLst>
              <a:ext uri="{FF2B5EF4-FFF2-40B4-BE49-F238E27FC236}">
                <a16:creationId xmlns:a16="http://schemas.microsoft.com/office/drawing/2014/main" id="{C6A4D9CC-553A-4938-B369-6CC5176D876D}"/>
              </a:ext>
            </a:extLst>
          </p:cNvPr>
          <p:cNvSpPr>
            <a:spLocks noGrp="1"/>
          </p:cNvSpPr>
          <p:nvPr>
            <p:ph type="pic" sz="quarter" idx="14"/>
          </p:nvPr>
        </p:nvSpPr>
        <p:spPr>
          <a:xfrm>
            <a:off x="651006" y="647700"/>
            <a:ext cx="4584989" cy="4410075"/>
          </a:xfrm>
          <a:solidFill>
            <a:schemeClr val="bg1">
              <a:lumMod val="85000"/>
            </a:schemeClr>
          </a:solidFill>
        </p:spPr>
        <p:txBody>
          <a:bodyPr/>
          <a:lstStyle>
            <a:lvl1pPr marL="0" indent="0" algn="ctr">
              <a:buNone/>
              <a:defRPr>
                <a:solidFill>
                  <a:schemeClr val="tx1"/>
                </a:solidFill>
              </a:defRPr>
            </a:lvl1pPr>
          </a:lstStyle>
          <a:p>
            <a:r>
              <a:rPr lang="en-US" dirty="0"/>
              <a:t>Click icon to add picture</a:t>
            </a:r>
          </a:p>
        </p:txBody>
      </p:sp>
      <p:sp>
        <p:nvSpPr>
          <p:cNvPr id="8" name="Text Placeholder 2">
            <a:extLst>
              <a:ext uri="{FF2B5EF4-FFF2-40B4-BE49-F238E27FC236}">
                <a16:creationId xmlns:a16="http://schemas.microsoft.com/office/drawing/2014/main" id="{87003A8F-371A-413A-AFA5-FEC52191751D}"/>
              </a:ext>
            </a:extLst>
          </p:cNvPr>
          <p:cNvSpPr>
            <a:spLocks noGrp="1"/>
          </p:cNvSpPr>
          <p:nvPr>
            <p:ph type="body" sz="quarter" idx="15" hasCustomPrompt="1"/>
          </p:nvPr>
        </p:nvSpPr>
        <p:spPr>
          <a:xfrm>
            <a:off x="619414" y="5197544"/>
            <a:ext cx="4641273" cy="701934"/>
          </a:xfrm>
          <a:solidFill>
            <a:schemeClr val="accent2"/>
          </a:solidFill>
        </p:spPr>
        <p:txBody>
          <a:bodyPr anchor="ctr">
            <a:normAutofit/>
          </a:bodyPr>
          <a:lstStyle>
            <a:lvl1pPr marL="0" indent="0" algn="ctr">
              <a:buNone/>
              <a:defRPr sz="1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p:txBody>
      </p:sp>
      <p:sp>
        <p:nvSpPr>
          <p:cNvPr id="15" name="Text Placeholder 2">
            <a:extLst>
              <a:ext uri="{FF2B5EF4-FFF2-40B4-BE49-F238E27FC236}">
                <a16:creationId xmlns:a16="http://schemas.microsoft.com/office/drawing/2014/main" id="{99E51471-E150-43C9-B891-DD20D068563D}"/>
              </a:ext>
            </a:extLst>
          </p:cNvPr>
          <p:cNvSpPr>
            <a:spLocks noGrp="1"/>
          </p:cNvSpPr>
          <p:nvPr>
            <p:ph type="body" sz="quarter" idx="13" hasCustomPrompt="1"/>
          </p:nvPr>
        </p:nvSpPr>
        <p:spPr>
          <a:xfrm>
            <a:off x="6400799" y="1549400"/>
            <a:ext cx="5219699" cy="4445000"/>
          </a:xfrm>
        </p:spPr>
        <p:txBody>
          <a:bodyPr ancho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itle 1">
            <a:extLst>
              <a:ext uri="{FF2B5EF4-FFF2-40B4-BE49-F238E27FC236}">
                <a16:creationId xmlns:a16="http://schemas.microsoft.com/office/drawing/2014/main" id="{0E2AD3B0-AE8B-44BC-A7B1-7FAA370290F3}"/>
              </a:ext>
            </a:extLst>
          </p:cNvPr>
          <p:cNvSpPr>
            <a:spLocks noGrp="1"/>
          </p:cNvSpPr>
          <p:nvPr>
            <p:ph type="title"/>
          </p:nvPr>
        </p:nvSpPr>
        <p:spPr>
          <a:xfrm>
            <a:off x="6400800" y="288925"/>
            <a:ext cx="5219699" cy="1146175"/>
          </a:xfrm>
        </p:spPr>
        <p:txBody>
          <a:bodyPr/>
          <a:lstStyle>
            <a:lvl1pPr>
              <a:defRPr>
                <a:solidFill>
                  <a:schemeClr val="tx1"/>
                </a:solidFill>
              </a:defRPr>
            </a:lvl1pPr>
          </a:lstStyle>
          <a:p>
            <a:r>
              <a:rPr lang="en-US"/>
              <a:t>Click to edit Master title style</a:t>
            </a:r>
            <a:endParaRPr lang="en-US" dirty="0"/>
          </a:p>
        </p:txBody>
      </p:sp>
      <p:sp>
        <p:nvSpPr>
          <p:cNvPr id="5" name="Slide Number Placeholder 4">
            <a:extLst>
              <a:ext uri="{FF2B5EF4-FFF2-40B4-BE49-F238E27FC236}">
                <a16:creationId xmlns:a16="http://schemas.microsoft.com/office/drawing/2014/main" id="{CB06EC95-B3BB-438B-A8AA-DCE82B3A472E}"/>
              </a:ext>
            </a:extLst>
          </p:cNvPr>
          <p:cNvSpPr>
            <a:spLocks noGrp="1"/>
          </p:cNvSpPr>
          <p:nvPr>
            <p:ph type="sldNum" sz="quarter" idx="19"/>
          </p:nvPr>
        </p:nvSpPr>
        <p:spPr/>
        <p:txBody>
          <a:bodyPr/>
          <a:lstStyle/>
          <a:p>
            <a:fld id="{4A70B06D-F489-48FF-A885-ABB74CD5C952}" type="slidenum">
              <a:rPr lang="en-US" smtClean="0"/>
              <a:pPr/>
              <a:t>‹#›</a:t>
            </a:fld>
            <a:endParaRPr lang="en-US" dirty="0"/>
          </a:p>
        </p:txBody>
      </p:sp>
      <p:pic>
        <p:nvPicPr>
          <p:cNvPr id="9" name="Picture 8">
            <a:extLst>
              <a:ext uri="{FF2B5EF4-FFF2-40B4-BE49-F238E27FC236}">
                <a16:creationId xmlns:a16="http://schemas.microsoft.com/office/drawing/2014/main" id="{AA2F725E-C6C4-4D12-A9C7-620CC4A36E8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2630" y="6206895"/>
            <a:ext cx="959367" cy="633867"/>
          </a:xfrm>
          <a:prstGeom prst="rect">
            <a:avLst/>
          </a:prstGeom>
        </p:spPr>
      </p:pic>
    </p:spTree>
    <p:extLst>
      <p:ext uri="{BB962C8B-B14F-4D97-AF65-F5344CB8AC3E}">
        <p14:creationId xmlns:p14="http://schemas.microsoft.com/office/powerpoint/2010/main" val="42913459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7BCA7-253C-4863-B472-6057539EF631}"/>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A4D67BEC-8F4C-419D-92FD-3BAAF6F9EA96}"/>
              </a:ext>
            </a:extLst>
          </p:cNvPr>
          <p:cNvSpPr>
            <a:spLocks noGrp="1"/>
          </p:cNvSpPr>
          <p:nvPr>
            <p:ph type="sldNum" sz="quarter" idx="10"/>
          </p:nvPr>
        </p:nvSpPr>
        <p:spPr/>
        <p:txBody>
          <a:bodyPr/>
          <a:lstStyle/>
          <a:p>
            <a:fld id="{4A70B06D-F489-48FF-A885-ABB74CD5C952}" type="slidenum">
              <a:rPr lang="en-US" smtClean="0"/>
              <a:pPr/>
              <a:t>‹#›</a:t>
            </a:fld>
            <a:endParaRPr lang="en-US" dirty="0"/>
          </a:p>
        </p:txBody>
      </p:sp>
      <p:sp>
        <p:nvSpPr>
          <p:cNvPr id="4" name="Footer Placeholder 3">
            <a:extLst>
              <a:ext uri="{FF2B5EF4-FFF2-40B4-BE49-F238E27FC236}">
                <a16:creationId xmlns:a16="http://schemas.microsoft.com/office/drawing/2014/main" id="{B344496F-93F5-4FDF-84C6-C43FF72AB119}"/>
              </a:ext>
            </a:extLst>
          </p:cNvPr>
          <p:cNvSpPr>
            <a:spLocks noGrp="1"/>
          </p:cNvSpPr>
          <p:nvPr>
            <p:ph type="ftr" sz="quarter" idx="11"/>
          </p:nvPr>
        </p:nvSpPr>
        <p:spPr/>
        <p:txBody>
          <a:bodyPr/>
          <a:lstStyle/>
          <a:p>
            <a:endParaRPr lang="en-US" dirty="0"/>
          </a:p>
        </p:txBody>
      </p:sp>
      <p:sp>
        <p:nvSpPr>
          <p:cNvPr id="6" name="Table Placeholder 5">
            <a:extLst>
              <a:ext uri="{FF2B5EF4-FFF2-40B4-BE49-F238E27FC236}">
                <a16:creationId xmlns:a16="http://schemas.microsoft.com/office/drawing/2014/main" id="{0187C5AF-5F7F-49EB-A6F2-A916853651F6}"/>
              </a:ext>
            </a:extLst>
          </p:cNvPr>
          <p:cNvSpPr>
            <a:spLocks noGrp="1"/>
          </p:cNvSpPr>
          <p:nvPr>
            <p:ph type="tbl" sz="quarter" idx="12"/>
          </p:nvPr>
        </p:nvSpPr>
        <p:spPr>
          <a:xfrm>
            <a:off x="1077912" y="1347788"/>
            <a:ext cx="10036175" cy="4397375"/>
          </a:xfrm>
        </p:spPr>
        <p:txBody>
          <a:bodyPr>
            <a:normAutofit/>
          </a:bodyPr>
          <a:lstStyle>
            <a:lvl1pPr>
              <a:defRPr sz="1800"/>
            </a:lvl1pPr>
          </a:lstStyle>
          <a:p>
            <a:r>
              <a:rPr lang="en-US"/>
              <a:t>Click icon to add table</a:t>
            </a:r>
          </a:p>
        </p:txBody>
      </p:sp>
    </p:spTree>
    <p:extLst>
      <p:ext uri="{BB962C8B-B14F-4D97-AF65-F5344CB8AC3E}">
        <p14:creationId xmlns:p14="http://schemas.microsoft.com/office/powerpoint/2010/main" val="15307832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mage and Text 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963958E2-A1C4-465B-9BA0-6F36993100AC}" type="slidenum">
              <a:rPr lang="en-US" smtClean="0"/>
              <a:pPr/>
              <a:t>‹#›</a:t>
            </a:fld>
            <a:endParaRPr lang="en-US" dirty="0"/>
          </a:p>
        </p:txBody>
      </p:sp>
      <p:sp>
        <p:nvSpPr>
          <p:cNvPr id="6" name="Picture Placeholder 5"/>
          <p:cNvSpPr>
            <a:spLocks noGrp="1"/>
          </p:cNvSpPr>
          <p:nvPr>
            <p:ph type="pic" sz="quarter" idx="12"/>
          </p:nvPr>
        </p:nvSpPr>
        <p:spPr>
          <a:xfrm>
            <a:off x="977153" y="1543400"/>
            <a:ext cx="4825337" cy="3945316"/>
          </a:xfrm>
          <a:solidFill>
            <a:schemeClr val="bg1">
              <a:lumMod val="95000"/>
            </a:schemeClr>
          </a:solidFill>
        </p:spPr>
        <p:txBody>
          <a:bodyPr>
            <a:normAutofit/>
          </a:bodyPr>
          <a:lstStyle>
            <a:lvl1pPr marL="0" indent="0" algn="ctr">
              <a:buNone/>
              <a:defRPr sz="1467">
                <a:solidFill>
                  <a:schemeClr val="tx1"/>
                </a:solidFill>
              </a:defRPr>
            </a:lvl1pPr>
          </a:lstStyle>
          <a:p>
            <a:r>
              <a:rPr lang="en-US"/>
              <a:t>Click icon to add picture</a:t>
            </a:r>
            <a:endParaRPr lang="en-US" dirty="0"/>
          </a:p>
        </p:txBody>
      </p:sp>
      <p:sp>
        <p:nvSpPr>
          <p:cNvPr id="8" name="Text Placeholder 7"/>
          <p:cNvSpPr>
            <a:spLocks noGrp="1"/>
          </p:cNvSpPr>
          <p:nvPr>
            <p:ph type="body" sz="quarter" idx="13"/>
          </p:nvPr>
        </p:nvSpPr>
        <p:spPr>
          <a:xfrm>
            <a:off x="6151740" y="1481865"/>
            <a:ext cx="4955531" cy="40068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131646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mage and Text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963958E2-A1C4-465B-9BA0-6F36993100AC}" type="slidenum">
              <a:rPr lang="en-US" smtClean="0"/>
              <a:pPr/>
              <a:t>‹#›</a:t>
            </a:fld>
            <a:endParaRPr lang="en-US" dirty="0"/>
          </a:p>
        </p:txBody>
      </p:sp>
      <p:sp>
        <p:nvSpPr>
          <p:cNvPr id="6" name="Picture Placeholder 5"/>
          <p:cNvSpPr>
            <a:spLocks noGrp="1"/>
          </p:cNvSpPr>
          <p:nvPr>
            <p:ph type="pic" sz="quarter" idx="12"/>
          </p:nvPr>
        </p:nvSpPr>
        <p:spPr>
          <a:xfrm>
            <a:off x="6575445" y="1510975"/>
            <a:ext cx="4609095" cy="4006851"/>
          </a:xfrm>
          <a:solidFill>
            <a:schemeClr val="bg1">
              <a:lumMod val="95000"/>
            </a:schemeClr>
          </a:solidFill>
        </p:spPr>
        <p:txBody>
          <a:bodyPr>
            <a:normAutofit/>
          </a:bodyPr>
          <a:lstStyle>
            <a:lvl1pPr marL="0" indent="0" algn="ctr">
              <a:buNone/>
              <a:defRPr sz="1467">
                <a:solidFill>
                  <a:schemeClr val="tx1"/>
                </a:solidFill>
              </a:defRPr>
            </a:lvl1pPr>
          </a:lstStyle>
          <a:p>
            <a:r>
              <a:rPr lang="en-US"/>
              <a:t>Click icon to add picture</a:t>
            </a:r>
            <a:endParaRPr lang="en-US" dirty="0"/>
          </a:p>
        </p:txBody>
      </p:sp>
      <p:sp>
        <p:nvSpPr>
          <p:cNvPr id="8" name="Text Placeholder 7"/>
          <p:cNvSpPr>
            <a:spLocks noGrp="1"/>
          </p:cNvSpPr>
          <p:nvPr>
            <p:ph type="body" sz="quarter" idx="13"/>
          </p:nvPr>
        </p:nvSpPr>
        <p:spPr>
          <a:xfrm>
            <a:off x="977153" y="1510975"/>
            <a:ext cx="5118847" cy="40068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306573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Full Chart 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03DA9AB3-B3BD-4426-A254-F3AB4F55E225}" type="slidenum">
              <a:rPr lang="en-US" smtClean="0"/>
              <a:pPr/>
              <a:t>‹#›</a:t>
            </a:fld>
            <a:endParaRPr lang="en-US" dirty="0"/>
          </a:p>
        </p:txBody>
      </p:sp>
      <p:sp>
        <p:nvSpPr>
          <p:cNvPr id="5" name="Rectangle 4"/>
          <p:cNvSpPr/>
          <p:nvPr userDrawn="1"/>
        </p:nvSpPr>
        <p:spPr>
          <a:xfrm>
            <a:off x="0" y="5149049"/>
            <a:ext cx="12192000" cy="86113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hart Placeholder 5"/>
          <p:cNvSpPr>
            <a:spLocks noGrp="1"/>
          </p:cNvSpPr>
          <p:nvPr>
            <p:ph type="chart" sz="quarter" idx="12"/>
          </p:nvPr>
        </p:nvSpPr>
        <p:spPr>
          <a:xfrm>
            <a:off x="1827356" y="1303757"/>
            <a:ext cx="8537286" cy="3756515"/>
          </a:xfrm>
        </p:spPr>
        <p:txBody>
          <a:bodyPr>
            <a:normAutofit/>
          </a:bodyPr>
          <a:lstStyle>
            <a:lvl1pPr marL="0" indent="0" algn="ctr">
              <a:buNone/>
              <a:defRPr sz="1600"/>
            </a:lvl1pPr>
          </a:lstStyle>
          <a:p>
            <a:r>
              <a:rPr lang="en-US"/>
              <a:t>Click icon to add chart</a:t>
            </a:r>
          </a:p>
        </p:txBody>
      </p:sp>
      <p:sp>
        <p:nvSpPr>
          <p:cNvPr id="7" name="Text Placeholder 8"/>
          <p:cNvSpPr>
            <a:spLocks noGrp="1"/>
          </p:cNvSpPr>
          <p:nvPr>
            <p:ph type="body" sz="quarter" idx="13" hasCustomPrompt="1"/>
          </p:nvPr>
        </p:nvSpPr>
        <p:spPr>
          <a:xfrm>
            <a:off x="1827356" y="5246118"/>
            <a:ext cx="8537286" cy="694171"/>
          </a:xfrm>
        </p:spPr>
        <p:txBody>
          <a:bodyPr anchor="ctr">
            <a:normAutofit/>
          </a:bodyPr>
          <a:lstStyle>
            <a:lvl1pPr marL="0" indent="0">
              <a:buNone/>
              <a:defRPr sz="1400"/>
            </a:lvl1pPr>
          </a:lstStyle>
          <a:p>
            <a:pPr lvl="0"/>
            <a:r>
              <a:rPr lang="en-US" dirty="0"/>
              <a:t>Some Text here</a:t>
            </a:r>
          </a:p>
        </p:txBody>
      </p:sp>
    </p:spTree>
    <p:extLst>
      <p:ext uri="{BB962C8B-B14F-4D97-AF65-F5344CB8AC3E}">
        <p14:creationId xmlns:p14="http://schemas.microsoft.com/office/powerpoint/2010/main" val="22636855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Laptop Screen">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FB7159F-6843-4888-84CA-EE5CEE5CBCC5}"/>
              </a:ext>
            </a:extLst>
          </p:cNvPr>
          <p:cNvSpPr>
            <a:spLocks noGrp="1"/>
          </p:cNvSpPr>
          <p:nvPr>
            <p:ph type="sldNum" sz="quarter" idx="10"/>
          </p:nvPr>
        </p:nvSpPr>
        <p:spPr/>
        <p:txBody>
          <a:bodyPr/>
          <a:lstStyle/>
          <a:p>
            <a:fld id="{4A70B06D-F489-48FF-A885-ABB74CD5C952}" type="slidenum">
              <a:rPr lang="en-US" smtClean="0"/>
              <a:pPr/>
              <a:t>‹#›</a:t>
            </a:fld>
            <a:endParaRPr lang="en-US" dirty="0"/>
          </a:p>
        </p:txBody>
      </p:sp>
      <p:sp>
        <p:nvSpPr>
          <p:cNvPr id="10" name="Text Placeholder 9">
            <a:extLst>
              <a:ext uri="{FF2B5EF4-FFF2-40B4-BE49-F238E27FC236}">
                <a16:creationId xmlns:a16="http://schemas.microsoft.com/office/drawing/2014/main" id="{74CE9711-871F-4589-9C36-4B185366BC4E}"/>
              </a:ext>
            </a:extLst>
          </p:cNvPr>
          <p:cNvSpPr>
            <a:spLocks noGrp="1"/>
          </p:cNvSpPr>
          <p:nvPr>
            <p:ph type="body" sz="quarter" idx="13"/>
          </p:nvPr>
        </p:nvSpPr>
        <p:spPr>
          <a:xfrm>
            <a:off x="852380" y="1373049"/>
            <a:ext cx="3817937" cy="411190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a:extLst>
              <a:ext uri="{FF2B5EF4-FFF2-40B4-BE49-F238E27FC236}">
                <a16:creationId xmlns:a16="http://schemas.microsoft.com/office/drawing/2014/main" id="{6D622F6C-4F95-483F-9CD3-17A12659ECCD}"/>
              </a:ext>
            </a:extLst>
          </p:cNvPr>
          <p:cNvSpPr>
            <a:spLocks noGrp="1"/>
          </p:cNvSpPr>
          <p:nvPr>
            <p:ph type="title"/>
          </p:nvPr>
        </p:nvSpPr>
        <p:spPr>
          <a:xfrm>
            <a:off x="838200" y="569477"/>
            <a:ext cx="6778925" cy="593725"/>
          </a:xfrm>
        </p:spPr>
        <p:txBody>
          <a:bodyPr/>
          <a:lstStyle>
            <a:lvl1pPr>
              <a:defRPr>
                <a:solidFill>
                  <a:sysClr val="windowText" lastClr="000000"/>
                </a:solidFill>
              </a:defRPr>
            </a:lvl1pPr>
          </a:lstStyle>
          <a:p>
            <a:r>
              <a:rPr lang="en-US" dirty="0"/>
              <a:t>Click to edit Master title style</a:t>
            </a:r>
          </a:p>
        </p:txBody>
      </p:sp>
    </p:spTree>
    <p:extLst>
      <p:ext uri="{BB962C8B-B14F-4D97-AF65-F5344CB8AC3E}">
        <p14:creationId xmlns:p14="http://schemas.microsoft.com/office/powerpoint/2010/main" val="42355360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10A2AFB-9382-4783-AAFE-698D5D5108DE}"/>
              </a:ext>
            </a:extLst>
          </p:cNvPr>
          <p:cNvSpPr/>
          <p:nvPr userDrawn="1"/>
        </p:nvSpPr>
        <p:spPr>
          <a:xfrm>
            <a:off x="0" y="2963411"/>
            <a:ext cx="12192000" cy="37326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Rectangle 6">
            <a:extLst>
              <a:ext uri="{FF2B5EF4-FFF2-40B4-BE49-F238E27FC236}">
                <a16:creationId xmlns:a16="http://schemas.microsoft.com/office/drawing/2014/main" id="{AAA80D61-01A4-42FE-949F-B4FC2FBE5577}"/>
              </a:ext>
            </a:extLst>
          </p:cNvPr>
          <p:cNvSpPr/>
          <p:nvPr userDrawn="1"/>
        </p:nvSpPr>
        <p:spPr>
          <a:xfrm>
            <a:off x="0" y="3125336"/>
            <a:ext cx="12192000" cy="37326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a:extLst>
              <a:ext uri="{FF2B5EF4-FFF2-40B4-BE49-F238E27FC236}">
                <a16:creationId xmlns:a16="http://schemas.microsoft.com/office/drawing/2014/main" id="{026AACDC-099F-4A94-8000-A3F7B49CE7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64931" y="964819"/>
            <a:ext cx="2262138" cy="1494627"/>
          </a:xfrm>
          <a:prstGeom prst="rect">
            <a:avLst/>
          </a:prstGeom>
        </p:spPr>
      </p:pic>
    </p:spTree>
    <p:extLst>
      <p:ext uri="{BB962C8B-B14F-4D97-AF65-F5344CB8AC3E}">
        <p14:creationId xmlns:p14="http://schemas.microsoft.com/office/powerpoint/2010/main" val="12092572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Mai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B0007-7F40-4CDB-BE1F-34190BFCA1DE}"/>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8BC02E2C-83C0-4664-8CA3-3E1F314C8A2B}"/>
              </a:ext>
            </a:extLst>
          </p:cNvPr>
          <p:cNvSpPr>
            <a:spLocks noGrp="1"/>
          </p:cNvSpPr>
          <p:nvPr>
            <p:ph type="ftr" sz="quarter" idx="10"/>
          </p:nvPr>
        </p:nvSpPr>
        <p:spPr/>
        <p:txBody>
          <a:bodyPr/>
          <a:lstStyle/>
          <a:p>
            <a:endParaRPr lang="en-US"/>
          </a:p>
        </p:txBody>
      </p:sp>
      <p:sp>
        <p:nvSpPr>
          <p:cNvPr id="4" name="Slide Number Placeholder 3">
            <a:extLst>
              <a:ext uri="{FF2B5EF4-FFF2-40B4-BE49-F238E27FC236}">
                <a16:creationId xmlns:a16="http://schemas.microsoft.com/office/drawing/2014/main" id="{E9D35BD7-7FE2-44F9-98E9-52E4134EBEFD}"/>
              </a:ext>
            </a:extLst>
          </p:cNvPr>
          <p:cNvSpPr>
            <a:spLocks noGrp="1"/>
          </p:cNvSpPr>
          <p:nvPr>
            <p:ph type="sldNum" sz="quarter" idx="11"/>
          </p:nvPr>
        </p:nvSpPr>
        <p:spPr/>
        <p:txBody>
          <a:bodyPr/>
          <a:lstStyle/>
          <a:p>
            <a:fld id="{EEFAF9AE-16CC-4B20-9AEF-678ED1B9C7BB}" type="slidenum">
              <a:rPr lang="en-US" smtClean="0"/>
              <a:pPr/>
              <a:t>‹#›</a:t>
            </a:fld>
            <a:endParaRPr lang="en-US"/>
          </a:p>
        </p:txBody>
      </p:sp>
    </p:spTree>
    <p:extLst>
      <p:ext uri="{BB962C8B-B14F-4D97-AF65-F5344CB8AC3E}">
        <p14:creationId xmlns:p14="http://schemas.microsoft.com/office/powerpoint/2010/main" val="4990757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showMasterPhAnim="0" preserve="1" userDrawn="1">
  <p:cSld name="Title Slide - 3">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C2716EA9-3710-4724-8CCB-C04969ECCE5E}"/>
              </a:ext>
            </a:extLst>
          </p:cNvPr>
          <p:cNvSpPr/>
          <p:nvPr userDrawn="1"/>
        </p:nvSpPr>
        <p:spPr>
          <a:xfrm>
            <a:off x="-2" y="-1"/>
            <a:ext cx="12192000" cy="6858000"/>
          </a:xfrm>
          <a:prstGeom prst="rect">
            <a:avLst/>
          </a:prstGeom>
          <a:gradFill flip="none" rotWithShape="1">
            <a:gsLst>
              <a:gs pos="81000">
                <a:schemeClr val="accent1">
                  <a:alpha val="24000"/>
                </a:schemeClr>
              </a:gs>
              <a:gs pos="0">
                <a:schemeClr val="accent1">
                  <a:alpha val="81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Title 1">
            <a:extLst>
              <a:ext uri="{FF2B5EF4-FFF2-40B4-BE49-F238E27FC236}">
                <a16:creationId xmlns:a16="http://schemas.microsoft.com/office/drawing/2014/main" id="{734D8004-1A18-4805-A24C-213C0D5D5DD2}"/>
              </a:ext>
            </a:extLst>
          </p:cNvPr>
          <p:cNvSpPr>
            <a:spLocks noGrp="1"/>
          </p:cNvSpPr>
          <p:nvPr>
            <p:ph type="ctrTitle"/>
          </p:nvPr>
        </p:nvSpPr>
        <p:spPr>
          <a:xfrm>
            <a:off x="6522585" y="1495109"/>
            <a:ext cx="4726683" cy="2168982"/>
          </a:xfrm>
        </p:spPr>
        <p:txBody>
          <a:bodyPr lIns="0" rIns="0" anchor="b">
            <a:normAutofit/>
          </a:bodyPr>
          <a:lstStyle>
            <a:lvl1pPr algn="l">
              <a:defRPr sz="3600">
                <a:solidFill>
                  <a:schemeClr val="bg1"/>
                </a:solidFill>
              </a:defRPr>
            </a:lvl1pPr>
          </a:lstStyle>
          <a:p>
            <a:r>
              <a:rPr lang="en-US" dirty="0"/>
              <a:t>Click to edit Master title style</a:t>
            </a:r>
          </a:p>
        </p:txBody>
      </p:sp>
      <p:sp>
        <p:nvSpPr>
          <p:cNvPr id="18" name="Subtitle 2">
            <a:extLst>
              <a:ext uri="{FF2B5EF4-FFF2-40B4-BE49-F238E27FC236}">
                <a16:creationId xmlns:a16="http://schemas.microsoft.com/office/drawing/2014/main" id="{AB8458CC-D27B-41DC-AF03-19C3926FCB49}"/>
              </a:ext>
            </a:extLst>
          </p:cNvPr>
          <p:cNvSpPr>
            <a:spLocks noGrp="1"/>
          </p:cNvSpPr>
          <p:nvPr>
            <p:ph type="subTitle" idx="1"/>
          </p:nvPr>
        </p:nvSpPr>
        <p:spPr>
          <a:xfrm>
            <a:off x="6522586" y="3664092"/>
            <a:ext cx="4726682" cy="1400386"/>
          </a:xfrm>
        </p:spPr>
        <p:txBody>
          <a:bodyPr lIns="0" rIns="0">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9" name="Text Placeholder 22">
            <a:extLst>
              <a:ext uri="{FF2B5EF4-FFF2-40B4-BE49-F238E27FC236}">
                <a16:creationId xmlns:a16="http://schemas.microsoft.com/office/drawing/2014/main" id="{6FB4078D-7B09-437C-A263-FAD3F396531C}"/>
              </a:ext>
            </a:extLst>
          </p:cNvPr>
          <p:cNvSpPr>
            <a:spLocks noGrp="1"/>
          </p:cNvSpPr>
          <p:nvPr>
            <p:ph type="body" sz="quarter" idx="10" hasCustomPrompt="1"/>
          </p:nvPr>
        </p:nvSpPr>
        <p:spPr>
          <a:xfrm>
            <a:off x="6522584" y="5063638"/>
            <a:ext cx="4726682" cy="455613"/>
          </a:xfrm>
          <a:prstGeom prst="rect">
            <a:avLst/>
          </a:prstGeom>
          <a:noFill/>
        </p:spPr>
        <p:txBody>
          <a:bodyPr lIns="0" tIns="0" rIns="0" bIns="0" anchor="ctr">
            <a:normAutofit/>
          </a:bodyPr>
          <a:lstStyle>
            <a:lvl1pPr marL="0" indent="0" algn="l">
              <a:spcBef>
                <a:spcPts val="0"/>
              </a:spcBef>
              <a:spcAft>
                <a:spcPts val="0"/>
              </a:spcAft>
              <a:buNone/>
              <a:defRPr sz="1400" spc="300">
                <a:solidFill>
                  <a:schemeClr val="bg1"/>
                </a:solidFill>
              </a:defRPr>
            </a:lvl1pPr>
          </a:lstStyle>
          <a:p>
            <a:pPr lvl="0"/>
            <a:r>
              <a:rPr lang="en-US" dirty="0"/>
              <a:t>www.website.com</a:t>
            </a:r>
          </a:p>
        </p:txBody>
      </p:sp>
      <p:cxnSp>
        <p:nvCxnSpPr>
          <p:cNvPr id="5" name="Straight Connector 4">
            <a:extLst>
              <a:ext uri="{FF2B5EF4-FFF2-40B4-BE49-F238E27FC236}">
                <a16:creationId xmlns:a16="http://schemas.microsoft.com/office/drawing/2014/main" id="{E64F4DA7-B54F-478F-97B2-860FC9F7A82F}"/>
              </a:ext>
            </a:extLst>
          </p:cNvPr>
          <p:cNvCxnSpPr/>
          <p:nvPr userDrawn="1"/>
        </p:nvCxnSpPr>
        <p:spPr>
          <a:xfrm>
            <a:off x="5144850" y="2054108"/>
            <a:ext cx="0" cy="300953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27B685D3-3507-4597-A1B2-A16571CB674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4397" y="3018922"/>
            <a:ext cx="3482508" cy="820155"/>
          </a:xfrm>
          <a:prstGeom prst="rect">
            <a:avLst/>
          </a:prstGeom>
        </p:spPr>
      </p:pic>
    </p:spTree>
    <p:extLst>
      <p:ext uri="{BB962C8B-B14F-4D97-AF65-F5344CB8AC3E}">
        <p14:creationId xmlns:p14="http://schemas.microsoft.com/office/powerpoint/2010/main" val="410509671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52000">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14:bounceEnd="52000">
                                          <p:cBhvr additive="base">
                                            <p:cTn id="7" dur="1000" fill="hold"/>
                                            <p:tgtEl>
                                              <p:spTgt spid="17"/>
                                            </p:tgtEl>
                                            <p:attrNameLst>
                                              <p:attrName>ppt_x</p:attrName>
                                            </p:attrNameLst>
                                          </p:cBhvr>
                                          <p:tavLst>
                                            <p:tav tm="0">
                                              <p:val>
                                                <p:strVal val="0-#ppt_w/2"/>
                                              </p:val>
                                            </p:tav>
                                            <p:tav tm="100000">
                                              <p:val>
                                                <p:strVal val="#ppt_x"/>
                                              </p:val>
                                            </p:tav>
                                          </p:tavLst>
                                        </p:anim>
                                        <p:anim calcmode="lin" valueType="num" p14:bounceEnd="52000">
                                          <p:cBhvr additive="base">
                                            <p:cTn id="8" dur="1000" fill="hold"/>
                                            <p:tgtEl>
                                              <p:spTgt spid="17"/>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42" presetClass="entr" presetSubtype="0" fill="hold" grpId="0" nodeType="afterEffect">
                                      <p:stCondLst>
                                        <p:cond delay="0"/>
                                      </p:stCondLst>
                                      <p:childTnLst>
                                        <p:set>
                                          <p:cBhvr>
                                            <p:cTn id="11" dur="1" fill="hold">
                                              <p:stCondLst>
                                                <p:cond delay="0"/>
                                              </p:stCondLst>
                                            </p:cTn>
                                            <p:tgtEl>
                                              <p:spTgt spid="18">
                                                <p:txEl>
                                                  <p:pRg st="0" end="0"/>
                                                </p:txEl>
                                              </p:spTgt>
                                            </p:tgtEl>
                                            <p:attrNameLst>
                                              <p:attrName>style.visibility</p:attrName>
                                            </p:attrNameLst>
                                          </p:cBhvr>
                                          <p:to>
                                            <p:strVal val="visible"/>
                                          </p:to>
                                        </p:set>
                                        <p:animEffect transition="in" filter="fade">
                                          <p:cBhvr>
                                            <p:cTn id="12" dur="1000"/>
                                            <p:tgtEl>
                                              <p:spTgt spid="18">
                                                <p:txEl>
                                                  <p:pRg st="0" end="0"/>
                                                </p:txEl>
                                              </p:spTgt>
                                            </p:tgtEl>
                                          </p:cBhvr>
                                        </p:animEffect>
                                        <p:anim calcmode="lin" valueType="num">
                                          <p:cBhvr>
                                            <p:cTn id="13" dur="10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22" presetClass="entr" presetSubtype="8" fill="hold" grpId="0" nodeType="afterEffect">
                                      <p:stCondLst>
                                        <p:cond delay="0"/>
                                      </p:stCondLst>
                                      <p:childTnLst>
                                        <p:set>
                                          <p:cBhvr>
                                            <p:cTn id="17" dur="1" fill="hold">
                                              <p:stCondLst>
                                                <p:cond delay="0"/>
                                              </p:stCondLst>
                                            </p:cTn>
                                            <p:tgtEl>
                                              <p:spTgt spid="29">
                                                <p:txEl>
                                                  <p:pRg st="0" end="0"/>
                                                </p:txEl>
                                              </p:spTgt>
                                            </p:tgtEl>
                                            <p:attrNameLst>
                                              <p:attrName>style.visibility</p:attrName>
                                            </p:attrNameLst>
                                          </p:cBhvr>
                                          <p:to>
                                            <p:strVal val="visible"/>
                                          </p:to>
                                        </p:set>
                                        <p:animEffect transition="in" filter="wipe(left)">
                                          <p:cBhvr>
                                            <p:cTn id="18" dur="500"/>
                                            <p:tgtEl>
                                              <p:spTgt spid="2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build="p">
            <p:tmplLst>
              <p:tmpl lvl="1">
                <p:tnLst>
                  <p:par>
                    <p:cTn presetID="42" presetClass="entr" presetSubtype="0"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1000"/>
                            <p:tgtEl>
                              <p:spTgt spid="18"/>
                            </p:tgtEl>
                          </p:cBhvr>
                        </p:animEffect>
                        <p:anim calcmode="lin" valueType="num">
                          <p:cBhvr>
                            <p:cTn dur="1000" fill="hold"/>
                            <p:tgtEl>
                              <p:spTgt spid="18"/>
                            </p:tgtEl>
                            <p:attrNameLst>
                              <p:attrName>ppt_x</p:attrName>
                            </p:attrNameLst>
                          </p:cBhvr>
                          <p:tavLst>
                            <p:tav tm="0">
                              <p:val>
                                <p:strVal val="#ppt_x"/>
                              </p:val>
                            </p:tav>
                            <p:tav tm="100000">
                              <p:val>
                                <p:strVal val="#ppt_x"/>
                              </p:val>
                            </p:tav>
                          </p:tavLst>
                        </p:anim>
                        <p:anim calcmode="lin" valueType="num">
                          <p:cBhvr>
                            <p:cTn dur="1000" fill="hold"/>
                            <p:tgtEl>
                              <p:spTgt spid="18"/>
                            </p:tgtEl>
                            <p:attrNameLst>
                              <p:attrName>ppt_y</p:attrName>
                            </p:attrNameLst>
                          </p:cBhvr>
                          <p:tavLst>
                            <p:tav tm="0">
                              <p:val>
                                <p:strVal val="#ppt_y+.1"/>
                              </p:val>
                            </p:tav>
                            <p:tav tm="100000">
                              <p:val>
                                <p:strVal val="#ppt_y"/>
                              </p:val>
                            </p:tav>
                          </p:tavLst>
                        </p:anim>
                      </p:childTnLst>
                    </p:cTn>
                  </p:par>
                </p:tnLst>
              </p:tmpl>
            </p:tmplLst>
          </p:bldP>
          <p:bldP spid="29" grpId="0" build="p">
            <p:tmplLst>
              <p:tmpl lvl="1">
                <p:tnLst>
                  <p:par>
                    <p:cTn presetID="22" presetClass="entr" presetSubtype="8"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wipe(left)">
                          <p:cBhvr>
                            <p:cTn dur="500"/>
                            <p:tgtEl>
                              <p:spTgt spid="29"/>
                            </p:tgtEl>
                          </p:cBhvr>
                        </p:animEffect>
                      </p:childTnLst>
                    </p:cTn>
                  </p:par>
                </p:tnLst>
              </p:tmpl>
            </p:tmplLst>
          </p:bldP>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1000" fill="hold"/>
                                            <p:tgtEl>
                                              <p:spTgt spid="17"/>
                                            </p:tgtEl>
                                            <p:attrNameLst>
                                              <p:attrName>ppt_x</p:attrName>
                                            </p:attrNameLst>
                                          </p:cBhvr>
                                          <p:tavLst>
                                            <p:tav tm="0">
                                              <p:val>
                                                <p:strVal val="0-#ppt_w/2"/>
                                              </p:val>
                                            </p:tav>
                                            <p:tav tm="100000">
                                              <p:val>
                                                <p:strVal val="#ppt_x"/>
                                              </p:val>
                                            </p:tav>
                                          </p:tavLst>
                                        </p:anim>
                                        <p:anim calcmode="lin" valueType="num">
                                          <p:cBhvr additive="base">
                                            <p:cTn id="8" dur="1000" fill="hold"/>
                                            <p:tgtEl>
                                              <p:spTgt spid="17"/>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42" presetClass="entr" presetSubtype="0" fill="hold" grpId="0" nodeType="afterEffect">
                                      <p:stCondLst>
                                        <p:cond delay="0"/>
                                      </p:stCondLst>
                                      <p:childTnLst>
                                        <p:set>
                                          <p:cBhvr>
                                            <p:cTn id="11" dur="1" fill="hold">
                                              <p:stCondLst>
                                                <p:cond delay="0"/>
                                              </p:stCondLst>
                                            </p:cTn>
                                            <p:tgtEl>
                                              <p:spTgt spid="18">
                                                <p:txEl>
                                                  <p:pRg st="0" end="0"/>
                                                </p:txEl>
                                              </p:spTgt>
                                            </p:tgtEl>
                                            <p:attrNameLst>
                                              <p:attrName>style.visibility</p:attrName>
                                            </p:attrNameLst>
                                          </p:cBhvr>
                                          <p:to>
                                            <p:strVal val="visible"/>
                                          </p:to>
                                        </p:set>
                                        <p:animEffect transition="in" filter="fade">
                                          <p:cBhvr>
                                            <p:cTn id="12" dur="1000"/>
                                            <p:tgtEl>
                                              <p:spTgt spid="18">
                                                <p:txEl>
                                                  <p:pRg st="0" end="0"/>
                                                </p:txEl>
                                              </p:spTgt>
                                            </p:tgtEl>
                                          </p:cBhvr>
                                        </p:animEffect>
                                        <p:anim calcmode="lin" valueType="num">
                                          <p:cBhvr>
                                            <p:cTn id="13" dur="10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22" presetClass="entr" presetSubtype="8" fill="hold" grpId="0" nodeType="afterEffect">
                                      <p:stCondLst>
                                        <p:cond delay="0"/>
                                      </p:stCondLst>
                                      <p:childTnLst>
                                        <p:set>
                                          <p:cBhvr>
                                            <p:cTn id="17" dur="1" fill="hold">
                                              <p:stCondLst>
                                                <p:cond delay="0"/>
                                              </p:stCondLst>
                                            </p:cTn>
                                            <p:tgtEl>
                                              <p:spTgt spid="29">
                                                <p:txEl>
                                                  <p:pRg st="0" end="0"/>
                                                </p:txEl>
                                              </p:spTgt>
                                            </p:tgtEl>
                                            <p:attrNameLst>
                                              <p:attrName>style.visibility</p:attrName>
                                            </p:attrNameLst>
                                          </p:cBhvr>
                                          <p:to>
                                            <p:strVal val="visible"/>
                                          </p:to>
                                        </p:set>
                                        <p:animEffect transition="in" filter="wipe(left)">
                                          <p:cBhvr>
                                            <p:cTn id="18" dur="500"/>
                                            <p:tgtEl>
                                              <p:spTgt spid="2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build="p">
            <p:tmplLst>
              <p:tmpl lvl="1">
                <p:tnLst>
                  <p:par>
                    <p:cTn presetID="42" presetClass="entr" presetSubtype="0"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1000"/>
                            <p:tgtEl>
                              <p:spTgt spid="18"/>
                            </p:tgtEl>
                          </p:cBhvr>
                        </p:animEffect>
                        <p:anim calcmode="lin" valueType="num">
                          <p:cBhvr>
                            <p:cTn dur="1000" fill="hold"/>
                            <p:tgtEl>
                              <p:spTgt spid="18"/>
                            </p:tgtEl>
                            <p:attrNameLst>
                              <p:attrName>ppt_x</p:attrName>
                            </p:attrNameLst>
                          </p:cBhvr>
                          <p:tavLst>
                            <p:tav tm="0">
                              <p:val>
                                <p:strVal val="#ppt_x"/>
                              </p:val>
                            </p:tav>
                            <p:tav tm="100000">
                              <p:val>
                                <p:strVal val="#ppt_x"/>
                              </p:val>
                            </p:tav>
                          </p:tavLst>
                        </p:anim>
                        <p:anim calcmode="lin" valueType="num">
                          <p:cBhvr>
                            <p:cTn dur="1000" fill="hold"/>
                            <p:tgtEl>
                              <p:spTgt spid="18"/>
                            </p:tgtEl>
                            <p:attrNameLst>
                              <p:attrName>ppt_y</p:attrName>
                            </p:attrNameLst>
                          </p:cBhvr>
                          <p:tavLst>
                            <p:tav tm="0">
                              <p:val>
                                <p:strVal val="#ppt_y+.1"/>
                              </p:val>
                            </p:tav>
                            <p:tav tm="100000">
                              <p:val>
                                <p:strVal val="#ppt_y"/>
                              </p:val>
                            </p:tav>
                          </p:tavLst>
                        </p:anim>
                      </p:childTnLst>
                    </p:cTn>
                  </p:par>
                </p:tnLst>
              </p:tmpl>
            </p:tmplLst>
          </p:bldP>
          <p:bldP spid="29" grpId="0" build="p">
            <p:tmplLst>
              <p:tmpl lvl="1">
                <p:tnLst>
                  <p:par>
                    <p:cTn presetID="22" presetClass="entr" presetSubtype="8"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wipe(left)">
                          <p:cBhvr>
                            <p:cTn dur="500"/>
                            <p:tgtEl>
                              <p:spTgt spid="29"/>
                            </p:tgtEl>
                          </p:cBhvr>
                        </p:animEffect>
                      </p:childTnLst>
                    </p:cTn>
                  </p:par>
                </p:tnLst>
              </p:tmpl>
            </p:tmplLst>
          </p:bldP>
        </p:bldLst>
      </p:timing>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A548B98-5216-4EA2-BF71-03B264445E66}"/>
              </a:ext>
            </a:extLst>
          </p:cNvPr>
          <p:cNvSpPr/>
          <p:nvPr userDrawn="1"/>
        </p:nvSpPr>
        <p:spPr>
          <a:xfrm>
            <a:off x="0" y="0"/>
            <a:ext cx="12192000" cy="6857999"/>
          </a:xfrm>
          <a:prstGeom prst="rect">
            <a:avLst/>
          </a:prstGeom>
          <a:gradFill>
            <a:gsLst>
              <a:gs pos="100000">
                <a:schemeClr val="bg1"/>
              </a:gs>
              <a:gs pos="0">
                <a:schemeClr val="bg1">
                  <a:alpha val="80000"/>
                </a:schemeClr>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03210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preserve="1" userDrawn="1">
  <p:cSld name="Simple Agenda - Gre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5385C-AE76-423D-AC59-4F51CAA713EF}"/>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40C74FD0-6D7A-4E9D-BAB8-3022A1A8135B}"/>
              </a:ext>
            </a:extLst>
          </p:cNvPr>
          <p:cNvSpPr>
            <a:spLocks noGrp="1"/>
          </p:cNvSpPr>
          <p:nvPr>
            <p:ph type="ftr" sz="quarter" idx="10"/>
          </p:nvPr>
        </p:nvSpPr>
        <p:spPr>
          <a:xfrm>
            <a:off x="4038600" y="6269614"/>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0E5D740E-E866-4756-852B-E28EFEA111C6}"/>
              </a:ext>
            </a:extLst>
          </p:cNvPr>
          <p:cNvSpPr>
            <a:spLocks noGrp="1"/>
          </p:cNvSpPr>
          <p:nvPr>
            <p:ph type="sldNum" sz="quarter" idx="11"/>
          </p:nvPr>
        </p:nvSpPr>
        <p:spPr/>
        <p:txBody>
          <a:bodyPr/>
          <a:lstStyle/>
          <a:p>
            <a:fld id="{CC509886-494E-4FE0-8256-1B86C177A75B}" type="slidenum">
              <a:rPr lang="en-US" smtClean="0"/>
              <a:pPr/>
              <a:t>‹#›</a:t>
            </a:fld>
            <a:endParaRPr lang="en-US"/>
          </a:p>
        </p:txBody>
      </p:sp>
      <p:sp>
        <p:nvSpPr>
          <p:cNvPr id="5" name="Text Placeholder 6">
            <a:extLst>
              <a:ext uri="{FF2B5EF4-FFF2-40B4-BE49-F238E27FC236}">
                <a16:creationId xmlns:a16="http://schemas.microsoft.com/office/drawing/2014/main" id="{EE844B7B-8071-4FD6-9D11-D072BB362EE8}"/>
              </a:ext>
            </a:extLst>
          </p:cNvPr>
          <p:cNvSpPr>
            <a:spLocks noGrp="1"/>
          </p:cNvSpPr>
          <p:nvPr>
            <p:ph type="body" sz="quarter" idx="12"/>
          </p:nvPr>
        </p:nvSpPr>
        <p:spPr>
          <a:xfrm>
            <a:off x="2893121" y="1465810"/>
            <a:ext cx="7347729" cy="596035"/>
          </a:xfrm>
          <a:prstGeom prst="rect">
            <a:avLst/>
          </a:prstGeom>
          <a:solidFill>
            <a:schemeClr val="bg1">
              <a:lumMod val="95000"/>
            </a:schemeClr>
          </a:solidFill>
        </p:spPr>
        <p:txBody>
          <a:bodyPr lIns="274320" rIns="274320" anchor="ctr"/>
          <a:lstStyle>
            <a:lvl1pPr marL="0" indent="0">
              <a:buNone/>
              <a:defRPr>
                <a:solidFill>
                  <a:schemeClr val="tx1">
                    <a:lumMod val="75000"/>
                    <a:lumOff val="25000"/>
                  </a:schemeClr>
                </a:solidFill>
              </a:defRPr>
            </a:lvl1pPr>
            <a:lvl2pPr marL="457200" indent="0">
              <a:buNone/>
              <a:defRPr/>
            </a:lvl2pPr>
          </a:lstStyle>
          <a:p>
            <a:pPr lvl="0"/>
            <a:r>
              <a:rPr lang="en-US" dirty="0"/>
              <a:t>Click to edit Master text styles</a:t>
            </a:r>
          </a:p>
        </p:txBody>
      </p:sp>
      <p:sp>
        <p:nvSpPr>
          <p:cNvPr id="6" name="Text Placeholder 6">
            <a:extLst>
              <a:ext uri="{FF2B5EF4-FFF2-40B4-BE49-F238E27FC236}">
                <a16:creationId xmlns:a16="http://schemas.microsoft.com/office/drawing/2014/main" id="{AECF4787-635C-4D43-BEB9-C5FB2B2F1212}"/>
              </a:ext>
            </a:extLst>
          </p:cNvPr>
          <p:cNvSpPr>
            <a:spLocks noGrp="1"/>
          </p:cNvSpPr>
          <p:nvPr>
            <p:ph type="body" sz="quarter" idx="13" hasCustomPrompt="1"/>
          </p:nvPr>
        </p:nvSpPr>
        <p:spPr>
          <a:xfrm>
            <a:off x="2168686" y="1492902"/>
            <a:ext cx="540730" cy="541850"/>
          </a:xfrm>
          <a:prstGeom prst="rect">
            <a:avLst/>
          </a:prstGeom>
          <a:solidFill>
            <a:schemeClr val="accent2"/>
          </a:solidFill>
        </p:spPr>
        <p:txBody>
          <a:bodyPr anchor="ctr">
            <a:noAutofit/>
          </a:bodyPr>
          <a:lstStyle>
            <a:lvl1pPr marL="0" indent="0" algn="ctr">
              <a:buNone/>
              <a:defRPr sz="1400" b="0">
                <a:solidFill>
                  <a:schemeClr val="bg1"/>
                </a:solidFill>
              </a:defRPr>
            </a:lvl1pPr>
            <a:lvl2pPr marL="457200" indent="0">
              <a:buNone/>
              <a:defRPr/>
            </a:lvl2pPr>
          </a:lstStyle>
          <a:p>
            <a:pPr lvl="0"/>
            <a:r>
              <a:rPr lang="en-US" dirty="0"/>
              <a:t>00</a:t>
            </a:r>
          </a:p>
        </p:txBody>
      </p:sp>
      <p:sp>
        <p:nvSpPr>
          <p:cNvPr id="7" name="Text Placeholder 6">
            <a:extLst>
              <a:ext uri="{FF2B5EF4-FFF2-40B4-BE49-F238E27FC236}">
                <a16:creationId xmlns:a16="http://schemas.microsoft.com/office/drawing/2014/main" id="{76151C81-556A-46DD-AD0B-19E3FF67329B}"/>
              </a:ext>
            </a:extLst>
          </p:cNvPr>
          <p:cNvSpPr>
            <a:spLocks noGrp="1"/>
          </p:cNvSpPr>
          <p:nvPr>
            <p:ph type="body" sz="quarter" idx="14"/>
          </p:nvPr>
        </p:nvSpPr>
        <p:spPr>
          <a:xfrm>
            <a:off x="2893121" y="2332685"/>
            <a:ext cx="7347729" cy="596035"/>
          </a:xfrm>
          <a:prstGeom prst="rect">
            <a:avLst/>
          </a:prstGeom>
          <a:solidFill>
            <a:schemeClr val="bg1">
              <a:lumMod val="95000"/>
            </a:schemeClr>
          </a:solidFill>
        </p:spPr>
        <p:txBody>
          <a:bodyPr lIns="274320" rIns="274320" anchor="ctr"/>
          <a:lstStyle>
            <a:lvl1pPr marL="0" indent="0">
              <a:buNone/>
              <a:defRPr>
                <a:solidFill>
                  <a:schemeClr val="tx1">
                    <a:lumMod val="75000"/>
                    <a:lumOff val="25000"/>
                  </a:schemeClr>
                </a:solidFill>
              </a:defRPr>
            </a:lvl1pPr>
            <a:lvl2pPr marL="457200" indent="0">
              <a:buNone/>
              <a:defRPr/>
            </a:lvl2pPr>
          </a:lstStyle>
          <a:p>
            <a:pPr lvl="0"/>
            <a:r>
              <a:rPr lang="en-US" dirty="0"/>
              <a:t>Click to edit Master text styles</a:t>
            </a:r>
          </a:p>
        </p:txBody>
      </p:sp>
      <p:sp>
        <p:nvSpPr>
          <p:cNvPr id="8" name="Text Placeholder 6">
            <a:extLst>
              <a:ext uri="{FF2B5EF4-FFF2-40B4-BE49-F238E27FC236}">
                <a16:creationId xmlns:a16="http://schemas.microsoft.com/office/drawing/2014/main" id="{C53E8985-1AB5-4CD3-A0D3-445B34498630}"/>
              </a:ext>
            </a:extLst>
          </p:cNvPr>
          <p:cNvSpPr>
            <a:spLocks noGrp="1"/>
          </p:cNvSpPr>
          <p:nvPr>
            <p:ph type="body" sz="quarter" idx="15" hasCustomPrompt="1"/>
          </p:nvPr>
        </p:nvSpPr>
        <p:spPr>
          <a:xfrm>
            <a:off x="2168686" y="2359777"/>
            <a:ext cx="540730" cy="541850"/>
          </a:xfrm>
          <a:prstGeom prst="rect">
            <a:avLst/>
          </a:prstGeom>
          <a:solidFill>
            <a:schemeClr val="accent2"/>
          </a:solidFill>
        </p:spPr>
        <p:txBody>
          <a:bodyPr anchor="ctr">
            <a:noAutofit/>
          </a:bodyPr>
          <a:lstStyle>
            <a:lvl1pPr marL="0" indent="0" algn="ctr">
              <a:buNone/>
              <a:defRPr sz="1400" b="0">
                <a:solidFill>
                  <a:schemeClr val="bg1"/>
                </a:solidFill>
              </a:defRPr>
            </a:lvl1pPr>
            <a:lvl2pPr marL="457200" indent="0">
              <a:buNone/>
              <a:defRPr/>
            </a:lvl2pPr>
          </a:lstStyle>
          <a:p>
            <a:pPr lvl="0"/>
            <a:r>
              <a:rPr lang="en-US" dirty="0"/>
              <a:t>00</a:t>
            </a:r>
          </a:p>
        </p:txBody>
      </p:sp>
      <p:sp>
        <p:nvSpPr>
          <p:cNvPr id="9" name="Text Placeholder 6">
            <a:extLst>
              <a:ext uri="{FF2B5EF4-FFF2-40B4-BE49-F238E27FC236}">
                <a16:creationId xmlns:a16="http://schemas.microsoft.com/office/drawing/2014/main" id="{FE5030F7-FF27-4AD4-BFBD-F99A003235BF}"/>
              </a:ext>
            </a:extLst>
          </p:cNvPr>
          <p:cNvSpPr>
            <a:spLocks noGrp="1"/>
          </p:cNvSpPr>
          <p:nvPr>
            <p:ph type="body" sz="quarter" idx="16"/>
          </p:nvPr>
        </p:nvSpPr>
        <p:spPr>
          <a:xfrm>
            <a:off x="2893121" y="3199560"/>
            <a:ext cx="7347729" cy="596035"/>
          </a:xfrm>
          <a:prstGeom prst="rect">
            <a:avLst/>
          </a:prstGeom>
          <a:solidFill>
            <a:schemeClr val="bg1">
              <a:lumMod val="95000"/>
            </a:schemeClr>
          </a:solidFill>
        </p:spPr>
        <p:txBody>
          <a:bodyPr lIns="274320" rIns="274320" anchor="ctr"/>
          <a:lstStyle>
            <a:lvl1pPr marL="0" indent="0">
              <a:buNone/>
              <a:defRPr>
                <a:solidFill>
                  <a:schemeClr val="tx1">
                    <a:lumMod val="75000"/>
                    <a:lumOff val="25000"/>
                  </a:schemeClr>
                </a:solidFill>
              </a:defRPr>
            </a:lvl1pPr>
            <a:lvl2pPr marL="457200" indent="0">
              <a:buNone/>
              <a:defRPr/>
            </a:lvl2pPr>
          </a:lstStyle>
          <a:p>
            <a:pPr lvl="0"/>
            <a:r>
              <a:rPr lang="en-US" dirty="0"/>
              <a:t>Click to edit Master text styles</a:t>
            </a:r>
          </a:p>
        </p:txBody>
      </p:sp>
      <p:sp>
        <p:nvSpPr>
          <p:cNvPr id="10" name="Text Placeholder 6">
            <a:extLst>
              <a:ext uri="{FF2B5EF4-FFF2-40B4-BE49-F238E27FC236}">
                <a16:creationId xmlns:a16="http://schemas.microsoft.com/office/drawing/2014/main" id="{FB3AAA02-E3E9-431D-AF3C-060C6EE04DA6}"/>
              </a:ext>
            </a:extLst>
          </p:cNvPr>
          <p:cNvSpPr>
            <a:spLocks noGrp="1"/>
          </p:cNvSpPr>
          <p:nvPr>
            <p:ph type="body" sz="quarter" idx="17" hasCustomPrompt="1"/>
          </p:nvPr>
        </p:nvSpPr>
        <p:spPr>
          <a:xfrm>
            <a:off x="2168686" y="3226652"/>
            <a:ext cx="540730" cy="541850"/>
          </a:xfrm>
          <a:prstGeom prst="rect">
            <a:avLst/>
          </a:prstGeom>
          <a:solidFill>
            <a:schemeClr val="accent2"/>
          </a:solidFill>
        </p:spPr>
        <p:txBody>
          <a:bodyPr anchor="ctr">
            <a:noAutofit/>
          </a:bodyPr>
          <a:lstStyle>
            <a:lvl1pPr marL="0" indent="0" algn="ctr">
              <a:buNone/>
              <a:defRPr sz="1400" b="0">
                <a:solidFill>
                  <a:schemeClr val="bg1"/>
                </a:solidFill>
              </a:defRPr>
            </a:lvl1pPr>
            <a:lvl2pPr marL="457200" indent="0">
              <a:buNone/>
              <a:defRPr/>
            </a:lvl2pPr>
          </a:lstStyle>
          <a:p>
            <a:pPr lvl="0"/>
            <a:r>
              <a:rPr lang="en-US" dirty="0"/>
              <a:t>00</a:t>
            </a:r>
          </a:p>
        </p:txBody>
      </p:sp>
      <p:sp>
        <p:nvSpPr>
          <p:cNvPr id="11" name="Text Placeholder 6">
            <a:extLst>
              <a:ext uri="{FF2B5EF4-FFF2-40B4-BE49-F238E27FC236}">
                <a16:creationId xmlns:a16="http://schemas.microsoft.com/office/drawing/2014/main" id="{592A7688-3FE0-47E4-8059-19D058DABD9B}"/>
              </a:ext>
            </a:extLst>
          </p:cNvPr>
          <p:cNvSpPr>
            <a:spLocks noGrp="1"/>
          </p:cNvSpPr>
          <p:nvPr>
            <p:ph type="body" sz="quarter" idx="18"/>
          </p:nvPr>
        </p:nvSpPr>
        <p:spPr>
          <a:xfrm>
            <a:off x="2893121" y="4066435"/>
            <a:ext cx="7347729" cy="596035"/>
          </a:xfrm>
          <a:prstGeom prst="rect">
            <a:avLst/>
          </a:prstGeom>
          <a:solidFill>
            <a:schemeClr val="bg1">
              <a:lumMod val="95000"/>
            </a:schemeClr>
          </a:solidFill>
        </p:spPr>
        <p:txBody>
          <a:bodyPr lIns="274320" rIns="274320" anchor="ctr"/>
          <a:lstStyle>
            <a:lvl1pPr marL="0" indent="0">
              <a:buNone/>
              <a:defRPr>
                <a:solidFill>
                  <a:schemeClr val="tx1">
                    <a:lumMod val="75000"/>
                    <a:lumOff val="25000"/>
                  </a:schemeClr>
                </a:solidFill>
              </a:defRPr>
            </a:lvl1pPr>
            <a:lvl2pPr marL="457200" indent="0">
              <a:buNone/>
              <a:defRPr/>
            </a:lvl2pPr>
          </a:lstStyle>
          <a:p>
            <a:pPr lvl="0"/>
            <a:r>
              <a:rPr lang="en-US" dirty="0"/>
              <a:t>Click to edit Master text styles</a:t>
            </a:r>
          </a:p>
        </p:txBody>
      </p:sp>
      <p:sp>
        <p:nvSpPr>
          <p:cNvPr id="12" name="Text Placeholder 6">
            <a:extLst>
              <a:ext uri="{FF2B5EF4-FFF2-40B4-BE49-F238E27FC236}">
                <a16:creationId xmlns:a16="http://schemas.microsoft.com/office/drawing/2014/main" id="{1D80FA31-BFF3-42E0-925F-02F14C672BB6}"/>
              </a:ext>
            </a:extLst>
          </p:cNvPr>
          <p:cNvSpPr>
            <a:spLocks noGrp="1"/>
          </p:cNvSpPr>
          <p:nvPr>
            <p:ph type="body" sz="quarter" idx="19" hasCustomPrompt="1"/>
          </p:nvPr>
        </p:nvSpPr>
        <p:spPr>
          <a:xfrm>
            <a:off x="2168686" y="4093527"/>
            <a:ext cx="540730" cy="541850"/>
          </a:xfrm>
          <a:prstGeom prst="rect">
            <a:avLst/>
          </a:prstGeom>
          <a:solidFill>
            <a:schemeClr val="accent2"/>
          </a:solidFill>
        </p:spPr>
        <p:txBody>
          <a:bodyPr anchor="ctr">
            <a:noAutofit/>
          </a:bodyPr>
          <a:lstStyle>
            <a:lvl1pPr marL="0" indent="0" algn="ctr">
              <a:buNone/>
              <a:defRPr sz="1400" b="0">
                <a:solidFill>
                  <a:schemeClr val="bg1"/>
                </a:solidFill>
              </a:defRPr>
            </a:lvl1pPr>
            <a:lvl2pPr marL="457200" indent="0">
              <a:buNone/>
              <a:defRPr/>
            </a:lvl2pPr>
          </a:lstStyle>
          <a:p>
            <a:pPr lvl="0"/>
            <a:r>
              <a:rPr lang="en-US" dirty="0"/>
              <a:t>00</a:t>
            </a:r>
          </a:p>
        </p:txBody>
      </p:sp>
      <p:sp>
        <p:nvSpPr>
          <p:cNvPr id="13" name="Text Placeholder 6">
            <a:extLst>
              <a:ext uri="{FF2B5EF4-FFF2-40B4-BE49-F238E27FC236}">
                <a16:creationId xmlns:a16="http://schemas.microsoft.com/office/drawing/2014/main" id="{2D05EFB8-8B58-474F-9B54-12D36FA72BEC}"/>
              </a:ext>
            </a:extLst>
          </p:cNvPr>
          <p:cNvSpPr>
            <a:spLocks noGrp="1"/>
          </p:cNvSpPr>
          <p:nvPr>
            <p:ph type="body" sz="quarter" idx="20"/>
          </p:nvPr>
        </p:nvSpPr>
        <p:spPr>
          <a:xfrm>
            <a:off x="2893121" y="4933310"/>
            <a:ext cx="7347729" cy="596035"/>
          </a:xfrm>
          <a:prstGeom prst="rect">
            <a:avLst/>
          </a:prstGeom>
          <a:solidFill>
            <a:schemeClr val="bg1">
              <a:lumMod val="95000"/>
            </a:schemeClr>
          </a:solidFill>
        </p:spPr>
        <p:txBody>
          <a:bodyPr lIns="274320" rIns="274320" anchor="ctr"/>
          <a:lstStyle>
            <a:lvl1pPr marL="0" indent="0">
              <a:buNone/>
              <a:defRPr>
                <a:solidFill>
                  <a:schemeClr val="tx1">
                    <a:lumMod val="75000"/>
                    <a:lumOff val="25000"/>
                  </a:schemeClr>
                </a:solidFill>
              </a:defRPr>
            </a:lvl1pPr>
            <a:lvl2pPr marL="457200" indent="0">
              <a:buNone/>
              <a:defRPr/>
            </a:lvl2pPr>
          </a:lstStyle>
          <a:p>
            <a:pPr lvl="0"/>
            <a:r>
              <a:rPr lang="en-US" dirty="0"/>
              <a:t>Click to edit Master text styles</a:t>
            </a:r>
          </a:p>
        </p:txBody>
      </p:sp>
      <p:sp>
        <p:nvSpPr>
          <p:cNvPr id="14" name="Text Placeholder 6">
            <a:extLst>
              <a:ext uri="{FF2B5EF4-FFF2-40B4-BE49-F238E27FC236}">
                <a16:creationId xmlns:a16="http://schemas.microsoft.com/office/drawing/2014/main" id="{9B5D505C-1CBF-4B83-8EEB-EE890E3571B4}"/>
              </a:ext>
            </a:extLst>
          </p:cNvPr>
          <p:cNvSpPr>
            <a:spLocks noGrp="1"/>
          </p:cNvSpPr>
          <p:nvPr>
            <p:ph type="body" sz="quarter" idx="21" hasCustomPrompt="1"/>
          </p:nvPr>
        </p:nvSpPr>
        <p:spPr>
          <a:xfrm>
            <a:off x="2168686" y="4960402"/>
            <a:ext cx="540730" cy="541850"/>
          </a:xfrm>
          <a:prstGeom prst="rect">
            <a:avLst/>
          </a:prstGeom>
          <a:solidFill>
            <a:schemeClr val="accent2"/>
          </a:solidFill>
        </p:spPr>
        <p:txBody>
          <a:bodyPr anchor="ctr">
            <a:noAutofit/>
          </a:bodyPr>
          <a:lstStyle>
            <a:lvl1pPr marL="0" indent="0" algn="ctr">
              <a:buNone/>
              <a:defRPr sz="1400" b="0">
                <a:solidFill>
                  <a:schemeClr val="bg1"/>
                </a:solidFill>
              </a:defRPr>
            </a:lvl1pPr>
            <a:lvl2pPr marL="457200" indent="0">
              <a:buNone/>
              <a:defRPr/>
            </a:lvl2pPr>
          </a:lstStyle>
          <a:p>
            <a:pPr lvl="0"/>
            <a:r>
              <a:rPr lang="en-US" dirty="0"/>
              <a:t>00</a:t>
            </a:r>
          </a:p>
        </p:txBody>
      </p:sp>
    </p:spTree>
    <p:extLst>
      <p:ext uri="{BB962C8B-B14F-4D97-AF65-F5344CB8AC3E}">
        <p14:creationId xmlns:p14="http://schemas.microsoft.com/office/powerpoint/2010/main" val="2761129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circle(in)">
                                      <p:cBhvr>
                                        <p:cTn id="7" dur="2000"/>
                                        <p:tgtEl>
                                          <p:spTgt spid="6">
                                            <p:bg/>
                                          </p:spTgt>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circle(in)">
                                      <p:cBhvr>
                                        <p:cTn id="11" dur="2000"/>
                                        <p:tgtEl>
                                          <p:spTgt spid="6">
                                            <p:txEl>
                                              <p:pRg st="0" end="0"/>
                                            </p:txEl>
                                          </p:spTgt>
                                        </p:tgtEl>
                                      </p:cBhvr>
                                    </p:animEffect>
                                  </p:childTnLst>
                                </p:cTn>
                              </p:par>
                            </p:childTnLst>
                          </p:cTn>
                        </p:par>
                        <p:par>
                          <p:cTn id="12" fill="hold">
                            <p:stCondLst>
                              <p:cond delay="4000"/>
                            </p:stCondLst>
                            <p:childTnLst>
                              <p:par>
                                <p:cTn id="13" presetID="22" presetClass="entr" presetSubtype="8" fill="hold" grpId="0" nodeType="afterEffect">
                                  <p:stCondLst>
                                    <p:cond delay="0"/>
                                  </p:stCondLst>
                                  <p:childTnLst>
                                    <p:set>
                                      <p:cBhvr>
                                        <p:cTn id="14" dur="1" fill="hold">
                                          <p:stCondLst>
                                            <p:cond delay="0"/>
                                          </p:stCondLst>
                                        </p:cTn>
                                        <p:tgtEl>
                                          <p:spTgt spid="5">
                                            <p:bg/>
                                          </p:spTgt>
                                        </p:tgtEl>
                                        <p:attrNameLst>
                                          <p:attrName>style.visibility</p:attrName>
                                        </p:attrNameLst>
                                      </p:cBhvr>
                                      <p:to>
                                        <p:strVal val="visible"/>
                                      </p:to>
                                    </p:set>
                                    <p:animEffect transition="in" filter="wipe(left)">
                                      <p:cBhvr>
                                        <p:cTn id="15" dur="500"/>
                                        <p:tgtEl>
                                          <p:spTgt spid="5">
                                            <p:bg/>
                                          </p:spTgt>
                                        </p:tgtEl>
                                      </p:cBhvr>
                                    </p:animEffect>
                                  </p:childTnLst>
                                </p:cTn>
                              </p:par>
                            </p:childTnLst>
                          </p:cTn>
                        </p:par>
                        <p:par>
                          <p:cTn id="16" fill="hold">
                            <p:stCondLst>
                              <p:cond delay="4500"/>
                            </p:stCondLst>
                            <p:childTnLst>
                              <p:par>
                                <p:cTn id="17" presetID="22" presetClass="entr" presetSubtype="8" fill="hold" grpId="0" nodeType="after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wipe(left)">
                                      <p:cBhvr>
                                        <p:cTn id="19" dur="500"/>
                                        <p:tgtEl>
                                          <p:spTgt spid="5">
                                            <p:txEl>
                                              <p:pRg st="0" end="0"/>
                                            </p:txEl>
                                          </p:spTgt>
                                        </p:tgtEl>
                                      </p:cBhvr>
                                    </p:animEffect>
                                  </p:childTnLst>
                                </p:cTn>
                              </p:par>
                            </p:childTnLst>
                          </p:cTn>
                        </p:par>
                        <p:par>
                          <p:cTn id="20" fill="hold">
                            <p:stCondLst>
                              <p:cond delay="5000"/>
                            </p:stCondLst>
                            <p:childTnLst>
                              <p:par>
                                <p:cTn id="21" presetID="6" presetClass="entr" presetSubtype="16" fill="hold" grpId="0" nodeType="afterEffect">
                                  <p:stCondLst>
                                    <p:cond delay="0"/>
                                  </p:stCondLst>
                                  <p:childTnLst>
                                    <p:set>
                                      <p:cBhvr>
                                        <p:cTn id="22" dur="1" fill="hold">
                                          <p:stCondLst>
                                            <p:cond delay="0"/>
                                          </p:stCondLst>
                                        </p:cTn>
                                        <p:tgtEl>
                                          <p:spTgt spid="8">
                                            <p:bg/>
                                          </p:spTgt>
                                        </p:tgtEl>
                                        <p:attrNameLst>
                                          <p:attrName>style.visibility</p:attrName>
                                        </p:attrNameLst>
                                      </p:cBhvr>
                                      <p:to>
                                        <p:strVal val="visible"/>
                                      </p:to>
                                    </p:set>
                                    <p:animEffect transition="in" filter="circle(in)">
                                      <p:cBhvr>
                                        <p:cTn id="23" dur="2000"/>
                                        <p:tgtEl>
                                          <p:spTgt spid="8">
                                            <p:bg/>
                                          </p:spTgt>
                                        </p:tgtEl>
                                      </p:cBhvr>
                                    </p:animEffect>
                                  </p:childTnLst>
                                </p:cTn>
                              </p:par>
                            </p:childTnLst>
                          </p:cTn>
                        </p:par>
                        <p:par>
                          <p:cTn id="24" fill="hold">
                            <p:stCondLst>
                              <p:cond delay="7000"/>
                            </p:stCondLst>
                            <p:childTnLst>
                              <p:par>
                                <p:cTn id="25" presetID="6" presetClass="entr" presetSubtype="16" fill="hold" grpId="0" nodeType="after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circle(in)">
                                      <p:cBhvr>
                                        <p:cTn id="27" dur="2000"/>
                                        <p:tgtEl>
                                          <p:spTgt spid="8">
                                            <p:txEl>
                                              <p:pRg st="0" end="0"/>
                                            </p:txEl>
                                          </p:spTgt>
                                        </p:tgtEl>
                                      </p:cBhvr>
                                    </p:animEffect>
                                  </p:childTnLst>
                                </p:cTn>
                              </p:par>
                            </p:childTnLst>
                          </p:cTn>
                        </p:par>
                        <p:par>
                          <p:cTn id="28" fill="hold">
                            <p:stCondLst>
                              <p:cond delay="9000"/>
                            </p:stCondLst>
                            <p:childTnLst>
                              <p:par>
                                <p:cTn id="29" presetID="22" presetClass="entr" presetSubtype="8" fill="hold" grpId="0" nodeType="afterEffect">
                                  <p:stCondLst>
                                    <p:cond delay="0"/>
                                  </p:stCondLst>
                                  <p:childTnLst>
                                    <p:set>
                                      <p:cBhvr>
                                        <p:cTn id="30" dur="1" fill="hold">
                                          <p:stCondLst>
                                            <p:cond delay="0"/>
                                          </p:stCondLst>
                                        </p:cTn>
                                        <p:tgtEl>
                                          <p:spTgt spid="7">
                                            <p:bg/>
                                          </p:spTgt>
                                        </p:tgtEl>
                                        <p:attrNameLst>
                                          <p:attrName>style.visibility</p:attrName>
                                        </p:attrNameLst>
                                      </p:cBhvr>
                                      <p:to>
                                        <p:strVal val="visible"/>
                                      </p:to>
                                    </p:set>
                                    <p:animEffect transition="in" filter="wipe(left)">
                                      <p:cBhvr>
                                        <p:cTn id="31" dur="500"/>
                                        <p:tgtEl>
                                          <p:spTgt spid="7">
                                            <p:bg/>
                                          </p:spTgt>
                                        </p:tgtEl>
                                      </p:cBhvr>
                                    </p:animEffect>
                                  </p:childTnLst>
                                </p:cTn>
                              </p:par>
                            </p:childTnLst>
                          </p:cTn>
                        </p:par>
                        <p:par>
                          <p:cTn id="32" fill="hold">
                            <p:stCondLst>
                              <p:cond delay="9500"/>
                            </p:stCondLst>
                            <p:childTnLst>
                              <p:par>
                                <p:cTn id="33" presetID="22" presetClass="entr" presetSubtype="8" fill="hold" grpId="0" nodeType="afterEffect">
                                  <p:stCondLst>
                                    <p:cond delay="0"/>
                                  </p:stCondLst>
                                  <p:childTnLst>
                                    <p:set>
                                      <p:cBhvr>
                                        <p:cTn id="34" dur="1" fill="hold">
                                          <p:stCondLst>
                                            <p:cond delay="0"/>
                                          </p:stCondLst>
                                        </p:cTn>
                                        <p:tgtEl>
                                          <p:spTgt spid="7">
                                            <p:txEl>
                                              <p:pRg st="0" end="0"/>
                                            </p:txEl>
                                          </p:spTgt>
                                        </p:tgtEl>
                                        <p:attrNameLst>
                                          <p:attrName>style.visibility</p:attrName>
                                        </p:attrNameLst>
                                      </p:cBhvr>
                                      <p:to>
                                        <p:strVal val="visible"/>
                                      </p:to>
                                    </p:set>
                                    <p:animEffect transition="in" filter="wipe(left)">
                                      <p:cBhvr>
                                        <p:cTn id="35" dur="500"/>
                                        <p:tgtEl>
                                          <p:spTgt spid="7">
                                            <p:txEl>
                                              <p:pRg st="0" end="0"/>
                                            </p:txEl>
                                          </p:spTgt>
                                        </p:tgtEl>
                                      </p:cBhvr>
                                    </p:animEffect>
                                  </p:childTnLst>
                                </p:cTn>
                              </p:par>
                            </p:childTnLst>
                          </p:cTn>
                        </p:par>
                        <p:par>
                          <p:cTn id="36" fill="hold">
                            <p:stCondLst>
                              <p:cond delay="10000"/>
                            </p:stCondLst>
                            <p:childTnLst>
                              <p:par>
                                <p:cTn id="37" presetID="6" presetClass="entr" presetSubtype="16" fill="hold" grpId="0" nodeType="afterEffect">
                                  <p:stCondLst>
                                    <p:cond delay="0"/>
                                  </p:stCondLst>
                                  <p:childTnLst>
                                    <p:set>
                                      <p:cBhvr>
                                        <p:cTn id="38" dur="1" fill="hold">
                                          <p:stCondLst>
                                            <p:cond delay="0"/>
                                          </p:stCondLst>
                                        </p:cTn>
                                        <p:tgtEl>
                                          <p:spTgt spid="10">
                                            <p:bg/>
                                          </p:spTgt>
                                        </p:tgtEl>
                                        <p:attrNameLst>
                                          <p:attrName>style.visibility</p:attrName>
                                        </p:attrNameLst>
                                      </p:cBhvr>
                                      <p:to>
                                        <p:strVal val="visible"/>
                                      </p:to>
                                    </p:set>
                                    <p:animEffect transition="in" filter="circle(in)">
                                      <p:cBhvr>
                                        <p:cTn id="39" dur="2000"/>
                                        <p:tgtEl>
                                          <p:spTgt spid="10">
                                            <p:bg/>
                                          </p:spTgt>
                                        </p:tgtEl>
                                      </p:cBhvr>
                                    </p:animEffect>
                                  </p:childTnLst>
                                </p:cTn>
                              </p:par>
                            </p:childTnLst>
                          </p:cTn>
                        </p:par>
                        <p:par>
                          <p:cTn id="40" fill="hold">
                            <p:stCondLst>
                              <p:cond delay="12000"/>
                            </p:stCondLst>
                            <p:childTnLst>
                              <p:par>
                                <p:cTn id="41" presetID="6" presetClass="entr" presetSubtype="16" fill="hold" grpId="0" nodeType="afterEffect">
                                  <p:stCondLst>
                                    <p:cond delay="0"/>
                                  </p:stCondLst>
                                  <p:childTnLst>
                                    <p:set>
                                      <p:cBhvr>
                                        <p:cTn id="42" dur="1" fill="hold">
                                          <p:stCondLst>
                                            <p:cond delay="0"/>
                                          </p:stCondLst>
                                        </p:cTn>
                                        <p:tgtEl>
                                          <p:spTgt spid="10">
                                            <p:txEl>
                                              <p:pRg st="0" end="0"/>
                                            </p:txEl>
                                          </p:spTgt>
                                        </p:tgtEl>
                                        <p:attrNameLst>
                                          <p:attrName>style.visibility</p:attrName>
                                        </p:attrNameLst>
                                      </p:cBhvr>
                                      <p:to>
                                        <p:strVal val="visible"/>
                                      </p:to>
                                    </p:set>
                                    <p:animEffect transition="in" filter="circle(in)">
                                      <p:cBhvr>
                                        <p:cTn id="43" dur="2000"/>
                                        <p:tgtEl>
                                          <p:spTgt spid="10">
                                            <p:txEl>
                                              <p:pRg st="0" end="0"/>
                                            </p:txEl>
                                          </p:spTgt>
                                        </p:tgtEl>
                                      </p:cBhvr>
                                    </p:animEffect>
                                  </p:childTnLst>
                                </p:cTn>
                              </p:par>
                            </p:childTnLst>
                          </p:cTn>
                        </p:par>
                        <p:par>
                          <p:cTn id="44" fill="hold">
                            <p:stCondLst>
                              <p:cond delay="14000"/>
                            </p:stCondLst>
                            <p:childTnLst>
                              <p:par>
                                <p:cTn id="45" presetID="22" presetClass="entr" presetSubtype="8" fill="hold" grpId="0" nodeType="afterEffect">
                                  <p:stCondLst>
                                    <p:cond delay="0"/>
                                  </p:stCondLst>
                                  <p:childTnLst>
                                    <p:set>
                                      <p:cBhvr>
                                        <p:cTn id="46" dur="1" fill="hold">
                                          <p:stCondLst>
                                            <p:cond delay="0"/>
                                          </p:stCondLst>
                                        </p:cTn>
                                        <p:tgtEl>
                                          <p:spTgt spid="9">
                                            <p:bg/>
                                          </p:spTgt>
                                        </p:tgtEl>
                                        <p:attrNameLst>
                                          <p:attrName>style.visibility</p:attrName>
                                        </p:attrNameLst>
                                      </p:cBhvr>
                                      <p:to>
                                        <p:strVal val="visible"/>
                                      </p:to>
                                    </p:set>
                                    <p:animEffect transition="in" filter="wipe(left)">
                                      <p:cBhvr>
                                        <p:cTn id="47" dur="500"/>
                                        <p:tgtEl>
                                          <p:spTgt spid="9">
                                            <p:bg/>
                                          </p:spTgt>
                                        </p:tgtEl>
                                      </p:cBhvr>
                                    </p:animEffect>
                                  </p:childTnLst>
                                </p:cTn>
                              </p:par>
                            </p:childTnLst>
                          </p:cTn>
                        </p:par>
                        <p:par>
                          <p:cTn id="48" fill="hold">
                            <p:stCondLst>
                              <p:cond delay="14500"/>
                            </p:stCondLst>
                            <p:childTnLst>
                              <p:par>
                                <p:cTn id="49" presetID="22" presetClass="entr" presetSubtype="8" fill="hold" grpId="0" nodeType="afterEffect">
                                  <p:stCondLst>
                                    <p:cond delay="0"/>
                                  </p:stCondLst>
                                  <p:childTnLst>
                                    <p:set>
                                      <p:cBhvr>
                                        <p:cTn id="50" dur="1" fill="hold">
                                          <p:stCondLst>
                                            <p:cond delay="0"/>
                                          </p:stCondLst>
                                        </p:cTn>
                                        <p:tgtEl>
                                          <p:spTgt spid="9">
                                            <p:txEl>
                                              <p:pRg st="0" end="0"/>
                                            </p:txEl>
                                          </p:spTgt>
                                        </p:tgtEl>
                                        <p:attrNameLst>
                                          <p:attrName>style.visibility</p:attrName>
                                        </p:attrNameLst>
                                      </p:cBhvr>
                                      <p:to>
                                        <p:strVal val="visible"/>
                                      </p:to>
                                    </p:set>
                                    <p:animEffect transition="in" filter="wipe(left)">
                                      <p:cBhvr>
                                        <p:cTn id="51" dur="500"/>
                                        <p:tgtEl>
                                          <p:spTgt spid="9">
                                            <p:txEl>
                                              <p:pRg st="0" end="0"/>
                                            </p:txEl>
                                          </p:spTgt>
                                        </p:tgtEl>
                                      </p:cBhvr>
                                    </p:animEffect>
                                  </p:childTnLst>
                                </p:cTn>
                              </p:par>
                            </p:childTnLst>
                          </p:cTn>
                        </p:par>
                        <p:par>
                          <p:cTn id="52" fill="hold">
                            <p:stCondLst>
                              <p:cond delay="15000"/>
                            </p:stCondLst>
                            <p:childTnLst>
                              <p:par>
                                <p:cTn id="53" presetID="6" presetClass="entr" presetSubtype="16" fill="hold" grpId="0" nodeType="afterEffect">
                                  <p:stCondLst>
                                    <p:cond delay="0"/>
                                  </p:stCondLst>
                                  <p:childTnLst>
                                    <p:set>
                                      <p:cBhvr>
                                        <p:cTn id="54" dur="1" fill="hold">
                                          <p:stCondLst>
                                            <p:cond delay="0"/>
                                          </p:stCondLst>
                                        </p:cTn>
                                        <p:tgtEl>
                                          <p:spTgt spid="12">
                                            <p:bg/>
                                          </p:spTgt>
                                        </p:tgtEl>
                                        <p:attrNameLst>
                                          <p:attrName>style.visibility</p:attrName>
                                        </p:attrNameLst>
                                      </p:cBhvr>
                                      <p:to>
                                        <p:strVal val="visible"/>
                                      </p:to>
                                    </p:set>
                                    <p:animEffect transition="in" filter="circle(in)">
                                      <p:cBhvr>
                                        <p:cTn id="55" dur="2000"/>
                                        <p:tgtEl>
                                          <p:spTgt spid="12">
                                            <p:bg/>
                                          </p:spTgt>
                                        </p:tgtEl>
                                      </p:cBhvr>
                                    </p:animEffect>
                                  </p:childTnLst>
                                </p:cTn>
                              </p:par>
                            </p:childTnLst>
                          </p:cTn>
                        </p:par>
                        <p:par>
                          <p:cTn id="56" fill="hold">
                            <p:stCondLst>
                              <p:cond delay="17000"/>
                            </p:stCondLst>
                            <p:childTnLst>
                              <p:par>
                                <p:cTn id="57" presetID="6" presetClass="entr" presetSubtype="16" fill="hold" grpId="0" nodeType="afterEffect">
                                  <p:stCondLst>
                                    <p:cond delay="0"/>
                                  </p:stCondLst>
                                  <p:childTnLst>
                                    <p:set>
                                      <p:cBhvr>
                                        <p:cTn id="58" dur="1" fill="hold">
                                          <p:stCondLst>
                                            <p:cond delay="0"/>
                                          </p:stCondLst>
                                        </p:cTn>
                                        <p:tgtEl>
                                          <p:spTgt spid="12">
                                            <p:txEl>
                                              <p:pRg st="0" end="0"/>
                                            </p:txEl>
                                          </p:spTgt>
                                        </p:tgtEl>
                                        <p:attrNameLst>
                                          <p:attrName>style.visibility</p:attrName>
                                        </p:attrNameLst>
                                      </p:cBhvr>
                                      <p:to>
                                        <p:strVal val="visible"/>
                                      </p:to>
                                    </p:set>
                                    <p:animEffect transition="in" filter="circle(in)">
                                      <p:cBhvr>
                                        <p:cTn id="59" dur="2000"/>
                                        <p:tgtEl>
                                          <p:spTgt spid="12">
                                            <p:txEl>
                                              <p:pRg st="0" end="0"/>
                                            </p:txEl>
                                          </p:spTgt>
                                        </p:tgtEl>
                                      </p:cBhvr>
                                    </p:animEffect>
                                  </p:childTnLst>
                                </p:cTn>
                              </p:par>
                            </p:childTnLst>
                          </p:cTn>
                        </p:par>
                        <p:par>
                          <p:cTn id="60" fill="hold">
                            <p:stCondLst>
                              <p:cond delay="19000"/>
                            </p:stCondLst>
                            <p:childTnLst>
                              <p:par>
                                <p:cTn id="61" presetID="22" presetClass="entr" presetSubtype="8" fill="hold" grpId="0" nodeType="afterEffect">
                                  <p:stCondLst>
                                    <p:cond delay="0"/>
                                  </p:stCondLst>
                                  <p:childTnLst>
                                    <p:set>
                                      <p:cBhvr>
                                        <p:cTn id="62" dur="1" fill="hold">
                                          <p:stCondLst>
                                            <p:cond delay="0"/>
                                          </p:stCondLst>
                                        </p:cTn>
                                        <p:tgtEl>
                                          <p:spTgt spid="11">
                                            <p:bg/>
                                          </p:spTgt>
                                        </p:tgtEl>
                                        <p:attrNameLst>
                                          <p:attrName>style.visibility</p:attrName>
                                        </p:attrNameLst>
                                      </p:cBhvr>
                                      <p:to>
                                        <p:strVal val="visible"/>
                                      </p:to>
                                    </p:set>
                                    <p:animEffect transition="in" filter="wipe(left)">
                                      <p:cBhvr>
                                        <p:cTn id="63" dur="500"/>
                                        <p:tgtEl>
                                          <p:spTgt spid="11">
                                            <p:bg/>
                                          </p:spTgt>
                                        </p:tgtEl>
                                      </p:cBhvr>
                                    </p:animEffect>
                                  </p:childTnLst>
                                </p:cTn>
                              </p:par>
                            </p:childTnLst>
                          </p:cTn>
                        </p:par>
                        <p:par>
                          <p:cTn id="64" fill="hold">
                            <p:stCondLst>
                              <p:cond delay="19500"/>
                            </p:stCondLst>
                            <p:childTnLst>
                              <p:par>
                                <p:cTn id="65" presetID="22" presetClass="entr" presetSubtype="8" fill="hold" grpId="0" nodeType="afterEffect">
                                  <p:stCondLst>
                                    <p:cond delay="0"/>
                                  </p:stCondLst>
                                  <p:childTnLst>
                                    <p:set>
                                      <p:cBhvr>
                                        <p:cTn id="66" dur="1" fill="hold">
                                          <p:stCondLst>
                                            <p:cond delay="0"/>
                                          </p:stCondLst>
                                        </p:cTn>
                                        <p:tgtEl>
                                          <p:spTgt spid="11">
                                            <p:txEl>
                                              <p:pRg st="0" end="0"/>
                                            </p:txEl>
                                          </p:spTgt>
                                        </p:tgtEl>
                                        <p:attrNameLst>
                                          <p:attrName>style.visibility</p:attrName>
                                        </p:attrNameLst>
                                      </p:cBhvr>
                                      <p:to>
                                        <p:strVal val="visible"/>
                                      </p:to>
                                    </p:set>
                                    <p:animEffect transition="in" filter="wipe(left)">
                                      <p:cBhvr>
                                        <p:cTn id="67" dur="500"/>
                                        <p:tgtEl>
                                          <p:spTgt spid="11">
                                            <p:txEl>
                                              <p:pRg st="0" end="0"/>
                                            </p:txEl>
                                          </p:spTgt>
                                        </p:tgtEl>
                                      </p:cBhvr>
                                    </p:animEffect>
                                  </p:childTnLst>
                                </p:cTn>
                              </p:par>
                            </p:childTnLst>
                          </p:cTn>
                        </p:par>
                        <p:par>
                          <p:cTn id="68" fill="hold">
                            <p:stCondLst>
                              <p:cond delay="20000"/>
                            </p:stCondLst>
                            <p:childTnLst>
                              <p:par>
                                <p:cTn id="69" presetID="6" presetClass="entr" presetSubtype="16" fill="hold" grpId="0" nodeType="afterEffect">
                                  <p:stCondLst>
                                    <p:cond delay="0"/>
                                  </p:stCondLst>
                                  <p:childTnLst>
                                    <p:set>
                                      <p:cBhvr>
                                        <p:cTn id="70" dur="1" fill="hold">
                                          <p:stCondLst>
                                            <p:cond delay="0"/>
                                          </p:stCondLst>
                                        </p:cTn>
                                        <p:tgtEl>
                                          <p:spTgt spid="14">
                                            <p:bg/>
                                          </p:spTgt>
                                        </p:tgtEl>
                                        <p:attrNameLst>
                                          <p:attrName>style.visibility</p:attrName>
                                        </p:attrNameLst>
                                      </p:cBhvr>
                                      <p:to>
                                        <p:strVal val="visible"/>
                                      </p:to>
                                    </p:set>
                                    <p:animEffect transition="in" filter="circle(in)">
                                      <p:cBhvr>
                                        <p:cTn id="71" dur="2000"/>
                                        <p:tgtEl>
                                          <p:spTgt spid="14">
                                            <p:bg/>
                                          </p:spTgt>
                                        </p:tgtEl>
                                      </p:cBhvr>
                                    </p:animEffect>
                                  </p:childTnLst>
                                </p:cTn>
                              </p:par>
                            </p:childTnLst>
                          </p:cTn>
                        </p:par>
                        <p:par>
                          <p:cTn id="72" fill="hold">
                            <p:stCondLst>
                              <p:cond delay="22000"/>
                            </p:stCondLst>
                            <p:childTnLst>
                              <p:par>
                                <p:cTn id="73" presetID="6" presetClass="entr" presetSubtype="16" fill="hold" grpId="0" nodeType="afterEffect">
                                  <p:stCondLst>
                                    <p:cond delay="0"/>
                                  </p:stCondLst>
                                  <p:childTnLst>
                                    <p:set>
                                      <p:cBhvr>
                                        <p:cTn id="74" dur="1" fill="hold">
                                          <p:stCondLst>
                                            <p:cond delay="0"/>
                                          </p:stCondLst>
                                        </p:cTn>
                                        <p:tgtEl>
                                          <p:spTgt spid="14">
                                            <p:txEl>
                                              <p:pRg st="0" end="0"/>
                                            </p:txEl>
                                          </p:spTgt>
                                        </p:tgtEl>
                                        <p:attrNameLst>
                                          <p:attrName>style.visibility</p:attrName>
                                        </p:attrNameLst>
                                      </p:cBhvr>
                                      <p:to>
                                        <p:strVal val="visible"/>
                                      </p:to>
                                    </p:set>
                                    <p:animEffect transition="in" filter="circle(in)">
                                      <p:cBhvr>
                                        <p:cTn id="75" dur="2000"/>
                                        <p:tgtEl>
                                          <p:spTgt spid="14">
                                            <p:txEl>
                                              <p:pRg st="0" end="0"/>
                                            </p:txEl>
                                          </p:spTgt>
                                        </p:tgtEl>
                                      </p:cBhvr>
                                    </p:animEffect>
                                  </p:childTnLst>
                                </p:cTn>
                              </p:par>
                            </p:childTnLst>
                          </p:cTn>
                        </p:par>
                        <p:par>
                          <p:cTn id="76" fill="hold">
                            <p:stCondLst>
                              <p:cond delay="24000"/>
                            </p:stCondLst>
                            <p:childTnLst>
                              <p:par>
                                <p:cTn id="77" presetID="22" presetClass="entr" presetSubtype="8" fill="hold" grpId="0" nodeType="afterEffect">
                                  <p:stCondLst>
                                    <p:cond delay="0"/>
                                  </p:stCondLst>
                                  <p:childTnLst>
                                    <p:set>
                                      <p:cBhvr>
                                        <p:cTn id="78" dur="1" fill="hold">
                                          <p:stCondLst>
                                            <p:cond delay="0"/>
                                          </p:stCondLst>
                                        </p:cTn>
                                        <p:tgtEl>
                                          <p:spTgt spid="13">
                                            <p:bg/>
                                          </p:spTgt>
                                        </p:tgtEl>
                                        <p:attrNameLst>
                                          <p:attrName>style.visibility</p:attrName>
                                        </p:attrNameLst>
                                      </p:cBhvr>
                                      <p:to>
                                        <p:strVal val="visible"/>
                                      </p:to>
                                    </p:set>
                                    <p:animEffect transition="in" filter="wipe(left)">
                                      <p:cBhvr>
                                        <p:cTn id="79" dur="500"/>
                                        <p:tgtEl>
                                          <p:spTgt spid="13">
                                            <p:bg/>
                                          </p:spTgt>
                                        </p:tgtEl>
                                      </p:cBhvr>
                                    </p:animEffect>
                                  </p:childTnLst>
                                </p:cTn>
                              </p:par>
                            </p:childTnLst>
                          </p:cTn>
                        </p:par>
                        <p:par>
                          <p:cTn id="80" fill="hold">
                            <p:stCondLst>
                              <p:cond delay="24500"/>
                            </p:stCondLst>
                            <p:childTnLst>
                              <p:par>
                                <p:cTn id="81" presetID="22" presetClass="entr" presetSubtype="8" fill="hold" grpId="0" nodeType="afterEffect">
                                  <p:stCondLst>
                                    <p:cond delay="0"/>
                                  </p:stCondLst>
                                  <p:childTnLst>
                                    <p:set>
                                      <p:cBhvr>
                                        <p:cTn id="82" dur="1" fill="hold">
                                          <p:stCondLst>
                                            <p:cond delay="0"/>
                                          </p:stCondLst>
                                        </p:cTn>
                                        <p:tgtEl>
                                          <p:spTgt spid="13">
                                            <p:txEl>
                                              <p:pRg st="0" end="0"/>
                                            </p:txEl>
                                          </p:spTgt>
                                        </p:tgtEl>
                                        <p:attrNameLst>
                                          <p:attrName>style.visibility</p:attrName>
                                        </p:attrNameLst>
                                      </p:cBhvr>
                                      <p:to>
                                        <p:strVal val="visible"/>
                                      </p:to>
                                    </p:set>
                                    <p:animEffect transition="in" filter="wipe(left)">
                                      <p:cBhvr>
                                        <p:cTn id="83"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tmplLst>
          <p:tmpl>
            <p:tnLst>
              <p:par>
                <p:cTn presetID="22" presetClass="entr" presetSubtype="8"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wipe(left)">
                      <p:cBhvr>
                        <p:cTn dur="500"/>
                        <p:tgtEl>
                          <p:spTgt spid="5"/>
                        </p:tgtEl>
                      </p:cBhvr>
                    </p:animEffect>
                  </p:childTnLst>
                </p:cTn>
              </p:par>
            </p:tnLst>
          </p:tmpl>
          <p:tmpl lvl="1">
            <p:tnLst>
              <p:par>
                <p:cTn presetID="22" presetClass="entr" presetSubtype="8"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wipe(left)">
                      <p:cBhvr>
                        <p:cTn dur="500"/>
                        <p:tgtEl>
                          <p:spTgt spid="5"/>
                        </p:tgtEl>
                      </p:cBhvr>
                    </p:animEffect>
                  </p:childTnLst>
                </p:cTn>
              </p:par>
            </p:tnLst>
          </p:tmpl>
        </p:tmplLst>
      </p:bldP>
      <p:bldP spid="6" grpId="0" build="p" animBg="1">
        <p:tmplLst>
          <p:tmpl>
            <p:tnLst>
              <p:par>
                <p:cTn presetID="6" presetClass="entr" presetSubtype="16"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circle(in)">
                      <p:cBhvr>
                        <p:cTn dur="2000"/>
                        <p:tgtEl>
                          <p:spTgt spid="6"/>
                        </p:tgtEl>
                      </p:cBhvr>
                    </p:animEffect>
                  </p:childTnLst>
                </p:cTn>
              </p:par>
            </p:tnLst>
          </p:tmpl>
          <p:tmpl lvl="1">
            <p:tnLst>
              <p:par>
                <p:cTn presetID="6" presetClass="entr" presetSubtype="16"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circle(in)">
                      <p:cBhvr>
                        <p:cTn dur="2000"/>
                        <p:tgtEl>
                          <p:spTgt spid="6"/>
                        </p:tgtEl>
                      </p:cBhvr>
                    </p:animEffect>
                  </p:childTnLst>
                </p:cTn>
              </p:par>
            </p:tnLst>
          </p:tmpl>
        </p:tmplLst>
      </p:bldP>
      <p:bldP spid="7" grpId="0" build="p" animBg="1">
        <p:tmplLst>
          <p:tmpl>
            <p:tnLst>
              <p:par>
                <p:cTn presetID="22" presetClass="entr" presetSubtype="8"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 lvl="1">
            <p:tnLst>
              <p:par>
                <p:cTn presetID="22" presetClass="entr" presetSubtype="8"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build="p" animBg="1">
        <p:tmplLst>
          <p:tmpl>
            <p:tnLst>
              <p:par>
                <p:cTn presetID="6" presetClass="entr" presetSubtype="16"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circle(in)">
                      <p:cBhvr>
                        <p:cTn dur="2000"/>
                        <p:tgtEl>
                          <p:spTgt spid="8"/>
                        </p:tgtEl>
                      </p:cBhvr>
                    </p:animEffect>
                  </p:childTnLst>
                </p:cTn>
              </p:par>
            </p:tnLst>
          </p:tmpl>
          <p:tmpl lvl="1">
            <p:tnLst>
              <p:par>
                <p:cTn presetID="6" presetClass="entr" presetSubtype="16"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circle(in)">
                      <p:cBhvr>
                        <p:cTn dur="2000"/>
                        <p:tgtEl>
                          <p:spTgt spid="8"/>
                        </p:tgtEl>
                      </p:cBhvr>
                    </p:animEffect>
                  </p:childTnLst>
                </p:cTn>
              </p:par>
            </p:tnLst>
          </p:tmpl>
        </p:tmplLst>
      </p:bldP>
      <p:bldP spid="9" grpId="0" build="p" animBg="1">
        <p:tmplLst>
          <p:tmpl>
            <p:tnLst>
              <p:par>
                <p:cTn presetID="22" presetClass="entr" presetSubtype="8"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wipe(left)">
                      <p:cBhvr>
                        <p:cTn dur="500"/>
                        <p:tgtEl>
                          <p:spTgt spid="9"/>
                        </p:tgtEl>
                      </p:cBhvr>
                    </p:animEffect>
                  </p:childTnLst>
                </p:cTn>
              </p:par>
            </p:tnLst>
          </p:tmpl>
          <p:tmpl lvl="1">
            <p:tnLst>
              <p:par>
                <p:cTn presetID="22" presetClass="entr" presetSubtype="8"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wipe(left)">
                      <p:cBhvr>
                        <p:cTn dur="500"/>
                        <p:tgtEl>
                          <p:spTgt spid="9"/>
                        </p:tgtEl>
                      </p:cBhvr>
                    </p:animEffect>
                  </p:childTnLst>
                </p:cTn>
              </p:par>
            </p:tnLst>
          </p:tmpl>
        </p:tmplLst>
      </p:bldP>
      <p:bldP spid="10" grpId="0" build="p" animBg="1">
        <p:tmplLst>
          <p:tmpl>
            <p:tnLst>
              <p:par>
                <p:cTn presetID="6" presetClass="entr" presetSubtype="16"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circle(in)">
                      <p:cBhvr>
                        <p:cTn dur="2000"/>
                        <p:tgtEl>
                          <p:spTgt spid="10"/>
                        </p:tgtEl>
                      </p:cBhvr>
                    </p:animEffect>
                  </p:childTnLst>
                </p:cTn>
              </p:par>
            </p:tnLst>
          </p:tmpl>
          <p:tmpl lvl="1">
            <p:tnLst>
              <p:par>
                <p:cTn presetID="6" presetClass="entr" presetSubtype="16"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circle(in)">
                      <p:cBhvr>
                        <p:cTn dur="2000"/>
                        <p:tgtEl>
                          <p:spTgt spid="10"/>
                        </p:tgtEl>
                      </p:cBhvr>
                    </p:animEffect>
                  </p:childTnLst>
                </p:cTn>
              </p:par>
            </p:tnLst>
          </p:tmpl>
        </p:tmplLst>
      </p:bldP>
      <p:bldP spid="11" grpId="0" build="p" animBg="1">
        <p:tmplLst>
          <p:tmpl>
            <p:tnLst>
              <p:par>
                <p:cTn presetID="22" presetClass="entr" presetSubtype="8"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wipe(left)">
                      <p:cBhvr>
                        <p:cTn dur="500"/>
                        <p:tgtEl>
                          <p:spTgt spid="11"/>
                        </p:tgtEl>
                      </p:cBhvr>
                    </p:animEffect>
                  </p:childTnLst>
                </p:cTn>
              </p:par>
            </p:tnLst>
          </p:tmpl>
          <p:tmpl lvl="1">
            <p:tnLst>
              <p:par>
                <p:cTn presetID="22" presetClass="entr" presetSubtype="8"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wipe(left)">
                      <p:cBhvr>
                        <p:cTn dur="500"/>
                        <p:tgtEl>
                          <p:spTgt spid="11"/>
                        </p:tgtEl>
                      </p:cBhvr>
                    </p:animEffect>
                  </p:childTnLst>
                </p:cTn>
              </p:par>
            </p:tnLst>
          </p:tmpl>
        </p:tmplLst>
      </p:bldP>
      <p:bldP spid="12" grpId="0" build="p" animBg="1">
        <p:tmplLst>
          <p:tmpl>
            <p:tnLst>
              <p:par>
                <p:cTn presetID="6" presetClass="entr" presetSubtype="16"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circle(in)">
                      <p:cBhvr>
                        <p:cTn dur="2000"/>
                        <p:tgtEl>
                          <p:spTgt spid="12"/>
                        </p:tgtEl>
                      </p:cBhvr>
                    </p:animEffect>
                  </p:childTnLst>
                </p:cTn>
              </p:par>
            </p:tnLst>
          </p:tmpl>
          <p:tmpl lvl="1">
            <p:tnLst>
              <p:par>
                <p:cTn presetID="6" presetClass="entr" presetSubtype="16"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circle(in)">
                      <p:cBhvr>
                        <p:cTn dur="2000"/>
                        <p:tgtEl>
                          <p:spTgt spid="12"/>
                        </p:tgtEl>
                      </p:cBhvr>
                    </p:animEffect>
                  </p:childTnLst>
                </p:cTn>
              </p:par>
            </p:tnLst>
          </p:tmpl>
        </p:tmplLst>
      </p:bldP>
      <p:bldP spid="13" grpId="0" build="p" animBg="1">
        <p:tmplLst>
          <p:tmpl>
            <p:tnLst>
              <p:par>
                <p:cTn presetID="22" presetClass="entr" presetSubtype="8"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left)">
                      <p:cBhvr>
                        <p:cTn dur="500"/>
                        <p:tgtEl>
                          <p:spTgt spid="13"/>
                        </p:tgtEl>
                      </p:cBhvr>
                    </p:animEffect>
                  </p:childTnLst>
                </p:cTn>
              </p:par>
            </p:tnLst>
          </p:tmpl>
          <p:tmpl lvl="1">
            <p:tnLst>
              <p:par>
                <p:cTn presetID="22" presetClass="entr" presetSubtype="8"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left)">
                      <p:cBhvr>
                        <p:cTn dur="500"/>
                        <p:tgtEl>
                          <p:spTgt spid="13"/>
                        </p:tgtEl>
                      </p:cBhvr>
                    </p:animEffect>
                  </p:childTnLst>
                </p:cTn>
              </p:par>
            </p:tnLst>
          </p:tmpl>
        </p:tmplLst>
      </p:bldP>
      <p:bldP spid="14" grpId="0" build="p" animBg="1">
        <p:tmplLst>
          <p:tmpl>
            <p:tnLst>
              <p:par>
                <p:cTn presetID="6" presetClass="entr" presetSubtype="16"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circle(in)">
                      <p:cBhvr>
                        <p:cTn dur="2000"/>
                        <p:tgtEl>
                          <p:spTgt spid="14"/>
                        </p:tgtEl>
                      </p:cBhvr>
                    </p:animEffect>
                  </p:childTnLst>
                </p:cTn>
              </p:par>
            </p:tnLst>
          </p:tmpl>
          <p:tmpl lvl="1">
            <p:tnLst>
              <p:par>
                <p:cTn presetID="6" presetClass="entr" presetSubtype="16"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circle(in)">
                      <p:cBhvr>
                        <p:cTn dur="2000"/>
                        <p:tgtEl>
                          <p:spTgt spid="14"/>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preserve="1" userDrawn="1">
  <p:cSld name="Timelin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7F0B723-115C-4630-970A-18B634E413E8}" type="slidenum">
              <a:rPr lang="en-US" smtClean="0"/>
              <a:t>‹#›</a:t>
            </a:fld>
            <a:endParaRPr lang="en-US"/>
          </a:p>
        </p:txBody>
      </p:sp>
      <p:cxnSp>
        <p:nvCxnSpPr>
          <p:cNvPr id="6" name="Straight Connector 5"/>
          <p:cNvCxnSpPr/>
          <p:nvPr userDrawn="1"/>
        </p:nvCxnSpPr>
        <p:spPr>
          <a:xfrm>
            <a:off x="0" y="3398556"/>
            <a:ext cx="1219200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7" name="Oval 6"/>
          <p:cNvSpPr/>
          <p:nvPr userDrawn="1"/>
        </p:nvSpPr>
        <p:spPr>
          <a:xfrm>
            <a:off x="2216899" y="3309787"/>
            <a:ext cx="182880" cy="18288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userDrawn="1"/>
        </p:nvSpPr>
        <p:spPr>
          <a:xfrm>
            <a:off x="4707146" y="3309787"/>
            <a:ext cx="182880" cy="18288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userDrawn="1"/>
        </p:nvSpPr>
        <p:spPr>
          <a:xfrm>
            <a:off x="7197393" y="3309787"/>
            <a:ext cx="182880" cy="18288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userDrawn="1"/>
        </p:nvSpPr>
        <p:spPr>
          <a:xfrm>
            <a:off x="9687640" y="3309787"/>
            <a:ext cx="182880" cy="18288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11"/>
          <p:cNvSpPr>
            <a:spLocks noGrp="1"/>
          </p:cNvSpPr>
          <p:nvPr>
            <p:ph type="body" sz="quarter" idx="13" hasCustomPrompt="1"/>
          </p:nvPr>
        </p:nvSpPr>
        <p:spPr>
          <a:xfrm>
            <a:off x="1441952" y="2851923"/>
            <a:ext cx="1744662" cy="353897"/>
          </a:xfrm>
        </p:spPr>
        <p:txBody>
          <a:bodyPr anchor="b">
            <a:noAutofit/>
          </a:bodyPr>
          <a:lstStyle>
            <a:lvl1pPr marL="0" indent="0" algn="ctr">
              <a:buNone/>
              <a:defRPr sz="1600" b="1">
                <a:latin typeface="+mj-lt"/>
              </a:defRPr>
            </a:lvl1pPr>
          </a:lstStyle>
          <a:p>
            <a:pPr lvl="0"/>
            <a:r>
              <a:rPr lang="en-US" dirty="0"/>
              <a:t>Year</a:t>
            </a:r>
          </a:p>
        </p:txBody>
      </p:sp>
      <p:sp>
        <p:nvSpPr>
          <p:cNvPr id="13" name="Text Placeholder 11"/>
          <p:cNvSpPr>
            <a:spLocks noGrp="1"/>
          </p:cNvSpPr>
          <p:nvPr>
            <p:ph type="body" sz="quarter" idx="14" hasCustomPrompt="1"/>
          </p:nvPr>
        </p:nvSpPr>
        <p:spPr>
          <a:xfrm>
            <a:off x="3932199" y="2851923"/>
            <a:ext cx="1744662" cy="353897"/>
          </a:xfrm>
        </p:spPr>
        <p:txBody>
          <a:bodyPr anchor="b">
            <a:noAutofit/>
          </a:bodyPr>
          <a:lstStyle>
            <a:lvl1pPr marL="0" indent="0" algn="ctr">
              <a:buNone/>
              <a:defRPr sz="1600" b="1">
                <a:latin typeface="+mj-lt"/>
              </a:defRPr>
            </a:lvl1pPr>
          </a:lstStyle>
          <a:p>
            <a:pPr lvl="0"/>
            <a:r>
              <a:rPr lang="en-US" dirty="0"/>
              <a:t>Year</a:t>
            </a:r>
          </a:p>
        </p:txBody>
      </p:sp>
      <p:sp>
        <p:nvSpPr>
          <p:cNvPr id="14" name="Text Placeholder 11"/>
          <p:cNvSpPr>
            <a:spLocks noGrp="1"/>
          </p:cNvSpPr>
          <p:nvPr>
            <p:ph type="body" sz="quarter" idx="15" hasCustomPrompt="1"/>
          </p:nvPr>
        </p:nvSpPr>
        <p:spPr>
          <a:xfrm>
            <a:off x="6422446" y="2851923"/>
            <a:ext cx="1744662" cy="353897"/>
          </a:xfrm>
        </p:spPr>
        <p:txBody>
          <a:bodyPr anchor="b">
            <a:noAutofit/>
          </a:bodyPr>
          <a:lstStyle>
            <a:lvl1pPr marL="0" indent="0" algn="ctr">
              <a:buNone/>
              <a:defRPr sz="1600" b="1">
                <a:latin typeface="+mj-lt"/>
              </a:defRPr>
            </a:lvl1pPr>
          </a:lstStyle>
          <a:p>
            <a:pPr lvl="0"/>
            <a:r>
              <a:rPr lang="en-US" dirty="0"/>
              <a:t>Year</a:t>
            </a:r>
          </a:p>
        </p:txBody>
      </p:sp>
      <p:sp>
        <p:nvSpPr>
          <p:cNvPr id="15" name="Text Placeholder 11"/>
          <p:cNvSpPr>
            <a:spLocks noGrp="1"/>
          </p:cNvSpPr>
          <p:nvPr>
            <p:ph type="body" sz="quarter" idx="16" hasCustomPrompt="1"/>
          </p:nvPr>
        </p:nvSpPr>
        <p:spPr>
          <a:xfrm>
            <a:off x="8912693" y="2851923"/>
            <a:ext cx="1744662" cy="353897"/>
          </a:xfrm>
        </p:spPr>
        <p:txBody>
          <a:bodyPr anchor="b">
            <a:noAutofit/>
          </a:bodyPr>
          <a:lstStyle>
            <a:lvl1pPr marL="0" indent="0" algn="ctr">
              <a:buNone/>
              <a:defRPr sz="1600" b="1">
                <a:latin typeface="+mj-lt"/>
              </a:defRPr>
            </a:lvl1pPr>
          </a:lstStyle>
          <a:p>
            <a:pPr lvl="0"/>
            <a:r>
              <a:rPr lang="en-US" dirty="0"/>
              <a:t>Year</a:t>
            </a:r>
          </a:p>
        </p:txBody>
      </p:sp>
      <p:sp>
        <p:nvSpPr>
          <p:cNvPr id="17" name="Text Placeholder 16"/>
          <p:cNvSpPr>
            <a:spLocks noGrp="1"/>
          </p:cNvSpPr>
          <p:nvPr>
            <p:ph type="body" sz="quarter" idx="17" hasCustomPrompt="1"/>
          </p:nvPr>
        </p:nvSpPr>
        <p:spPr>
          <a:xfrm>
            <a:off x="1149286" y="3662045"/>
            <a:ext cx="2338633" cy="573805"/>
          </a:xfrm>
        </p:spPr>
        <p:txBody>
          <a:bodyPr anchor="ctr">
            <a:normAutofit/>
          </a:bodyPr>
          <a:lstStyle>
            <a:lvl1pPr marL="0" indent="0" algn="ctr">
              <a:buNone/>
              <a:defRPr sz="1400" b="1" baseline="0">
                <a:latin typeface="Montserrat" panose="00000500000000000000" pitchFamily="50" charset="0"/>
              </a:defRPr>
            </a:lvl1pPr>
          </a:lstStyle>
          <a:p>
            <a:pPr lvl="0"/>
            <a:r>
              <a:rPr lang="en-US" dirty="0"/>
              <a:t>Timeline Name</a:t>
            </a:r>
          </a:p>
        </p:txBody>
      </p:sp>
      <p:sp>
        <p:nvSpPr>
          <p:cNvPr id="18" name="Text Placeholder 16"/>
          <p:cNvSpPr>
            <a:spLocks noGrp="1"/>
          </p:cNvSpPr>
          <p:nvPr>
            <p:ph type="body" sz="quarter" idx="18" hasCustomPrompt="1"/>
          </p:nvPr>
        </p:nvSpPr>
        <p:spPr>
          <a:xfrm>
            <a:off x="3635213" y="3662044"/>
            <a:ext cx="2338633" cy="573805"/>
          </a:xfrm>
        </p:spPr>
        <p:txBody>
          <a:bodyPr anchor="ctr">
            <a:normAutofit/>
          </a:bodyPr>
          <a:lstStyle>
            <a:lvl1pPr marL="0" indent="0" algn="ctr">
              <a:buNone/>
              <a:defRPr sz="1400" b="1" baseline="0">
                <a:latin typeface="Montserrat" panose="00000500000000000000" pitchFamily="50" charset="0"/>
              </a:defRPr>
            </a:lvl1pPr>
          </a:lstStyle>
          <a:p>
            <a:pPr lvl="0"/>
            <a:r>
              <a:rPr lang="en-US" dirty="0"/>
              <a:t>Timeline Name</a:t>
            </a:r>
          </a:p>
        </p:txBody>
      </p:sp>
      <p:sp>
        <p:nvSpPr>
          <p:cNvPr id="19" name="Text Placeholder 16"/>
          <p:cNvSpPr>
            <a:spLocks noGrp="1"/>
          </p:cNvSpPr>
          <p:nvPr>
            <p:ph type="body" sz="quarter" idx="19" hasCustomPrompt="1"/>
          </p:nvPr>
        </p:nvSpPr>
        <p:spPr>
          <a:xfrm>
            <a:off x="6121140" y="3662043"/>
            <a:ext cx="2338633" cy="573805"/>
          </a:xfrm>
        </p:spPr>
        <p:txBody>
          <a:bodyPr anchor="ctr">
            <a:normAutofit/>
          </a:bodyPr>
          <a:lstStyle>
            <a:lvl1pPr marL="0" indent="0" algn="ctr">
              <a:buNone/>
              <a:defRPr sz="1400" b="1" baseline="0">
                <a:latin typeface="Montserrat" panose="00000500000000000000" pitchFamily="50" charset="0"/>
              </a:defRPr>
            </a:lvl1pPr>
          </a:lstStyle>
          <a:p>
            <a:pPr lvl="0"/>
            <a:r>
              <a:rPr lang="en-US" dirty="0"/>
              <a:t>Timeline Name</a:t>
            </a:r>
          </a:p>
        </p:txBody>
      </p:sp>
      <p:sp>
        <p:nvSpPr>
          <p:cNvPr id="20" name="Text Placeholder 16"/>
          <p:cNvSpPr>
            <a:spLocks noGrp="1"/>
          </p:cNvSpPr>
          <p:nvPr>
            <p:ph type="body" sz="quarter" idx="20" hasCustomPrompt="1"/>
          </p:nvPr>
        </p:nvSpPr>
        <p:spPr>
          <a:xfrm>
            <a:off x="8607067" y="3662042"/>
            <a:ext cx="2338633" cy="573805"/>
          </a:xfrm>
        </p:spPr>
        <p:txBody>
          <a:bodyPr anchor="ctr">
            <a:normAutofit/>
          </a:bodyPr>
          <a:lstStyle>
            <a:lvl1pPr marL="0" indent="0" algn="ctr">
              <a:buNone/>
              <a:defRPr sz="1400" b="1" baseline="0">
                <a:latin typeface="Montserrat" panose="00000500000000000000" pitchFamily="50" charset="0"/>
              </a:defRPr>
            </a:lvl1pPr>
          </a:lstStyle>
          <a:p>
            <a:pPr lvl="0"/>
            <a:r>
              <a:rPr lang="en-US" dirty="0"/>
              <a:t>Timeline Name</a:t>
            </a:r>
          </a:p>
        </p:txBody>
      </p:sp>
      <p:sp>
        <p:nvSpPr>
          <p:cNvPr id="22" name="Text Placeholder 21"/>
          <p:cNvSpPr>
            <a:spLocks noGrp="1"/>
          </p:cNvSpPr>
          <p:nvPr>
            <p:ph type="body" sz="quarter" idx="21" hasCustomPrompt="1"/>
          </p:nvPr>
        </p:nvSpPr>
        <p:spPr>
          <a:xfrm>
            <a:off x="1149286" y="4254323"/>
            <a:ext cx="2338389" cy="1296728"/>
          </a:xfrm>
        </p:spPr>
        <p:txBody>
          <a:bodyPr>
            <a:normAutofit/>
          </a:bodyPr>
          <a:lstStyle>
            <a:lvl1pPr marL="0" indent="0" algn="ctr">
              <a:buNone/>
              <a:defRPr sz="1600">
                <a:solidFill>
                  <a:schemeClr val="bg1">
                    <a:lumMod val="50000"/>
                  </a:schemeClr>
                </a:solidFill>
              </a:defRPr>
            </a:lvl1pPr>
          </a:lstStyle>
          <a:p>
            <a:pPr lvl="0"/>
            <a:r>
              <a:rPr lang="en-US" dirty="0"/>
              <a:t>Text</a:t>
            </a:r>
          </a:p>
        </p:txBody>
      </p:sp>
      <p:sp>
        <p:nvSpPr>
          <p:cNvPr id="23" name="Text Placeholder 21"/>
          <p:cNvSpPr>
            <a:spLocks noGrp="1"/>
          </p:cNvSpPr>
          <p:nvPr>
            <p:ph type="body" sz="quarter" idx="22" hasCustomPrompt="1"/>
          </p:nvPr>
        </p:nvSpPr>
        <p:spPr>
          <a:xfrm>
            <a:off x="3634969" y="4254323"/>
            <a:ext cx="2338389" cy="1296728"/>
          </a:xfrm>
        </p:spPr>
        <p:txBody>
          <a:bodyPr>
            <a:normAutofit/>
          </a:bodyPr>
          <a:lstStyle>
            <a:lvl1pPr marL="0" indent="0" algn="ctr">
              <a:buNone/>
              <a:defRPr sz="1600">
                <a:solidFill>
                  <a:schemeClr val="bg1">
                    <a:lumMod val="50000"/>
                  </a:schemeClr>
                </a:solidFill>
              </a:defRPr>
            </a:lvl1pPr>
          </a:lstStyle>
          <a:p>
            <a:pPr lvl="0"/>
            <a:r>
              <a:rPr lang="en-US" dirty="0"/>
              <a:t>Text</a:t>
            </a:r>
          </a:p>
        </p:txBody>
      </p:sp>
      <p:sp>
        <p:nvSpPr>
          <p:cNvPr id="24" name="Text Placeholder 21"/>
          <p:cNvSpPr>
            <a:spLocks noGrp="1"/>
          </p:cNvSpPr>
          <p:nvPr>
            <p:ph type="body" sz="quarter" idx="23" hasCustomPrompt="1"/>
          </p:nvPr>
        </p:nvSpPr>
        <p:spPr>
          <a:xfrm>
            <a:off x="6120652" y="4254323"/>
            <a:ext cx="2338389" cy="1296728"/>
          </a:xfrm>
        </p:spPr>
        <p:txBody>
          <a:bodyPr>
            <a:normAutofit/>
          </a:bodyPr>
          <a:lstStyle>
            <a:lvl1pPr marL="0" indent="0" algn="ctr">
              <a:buNone/>
              <a:defRPr sz="1600">
                <a:solidFill>
                  <a:schemeClr val="bg1">
                    <a:lumMod val="50000"/>
                  </a:schemeClr>
                </a:solidFill>
              </a:defRPr>
            </a:lvl1pPr>
          </a:lstStyle>
          <a:p>
            <a:pPr lvl="0"/>
            <a:r>
              <a:rPr lang="en-US" dirty="0"/>
              <a:t>Text</a:t>
            </a:r>
          </a:p>
        </p:txBody>
      </p:sp>
      <p:sp>
        <p:nvSpPr>
          <p:cNvPr id="25" name="Text Placeholder 21"/>
          <p:cNvSpPr>
            <a:spLocks noGrp="1"/>
          </p:cNvSpPr>
          <p:nvPr>
            <p:ph type="body" sz="quarter" idx="24" hasCustomPrompt="1"/>
          </p:nvPr>
        </p:nvSpPr>
        <p:spPr>
          <a:xfrm>
            <a:off x="8606335" y="4254323"/>
            <a:ext cx="2338389" cy="1296728"/>
          </a:xfrm>
        </p:spPr>
        <p:txBody>
          <a:bodyPr>
            <a:normAutofit/>
          </a:bodyPr>
          <a:lstStyle>
            <a:lvl1pPr marL="0" indent="0" algn="ctr">
              <a:buNone/>
              <a:defRPr sz="1600">
                <a:solidFill>
                  <a:schemeClr val="bg1">
                    <a:lumMod val="50000"/>
                  </a:schemeClr>
                </a:solidFill>
              </a:defRPr>
            </a:lvl1pPr>
          </a:lstStyle>
          <a:p>
            <a:pPr lvl="0"/>
            <a:r>
              <a:rPr lang="en-US" dirty="0"/>
              <a:t>Text</a:t>
            </a:r>
          </a:p>
        </p:txBody>
      </p:sp>
      <p:sp>
        <p:nvSpPr>
          <p:cNvPr id="3" name="Title 2">
            <a:extLst>
              <a:ext uri="{FF2B5EF4-FFF2-40B4-BE49-F238E27FC236}">
                <a16:creationId xmlns:a16="http://schemas.microsoft.com/office/drawing/2014/main" id="{F0F92D72-07D1-49F6-BDEF-A26A9FC2AA9E}"/>
              </a:ext>
            </a:extLst>
          </p:cNvPr>
          <p:cNvSpPr>
            <a:spLocks noGrp="1"/>
          </p:cNvSpPr>
          <p:nvPr>
            <p:ph type="title"/>
          </p:nvPr>
        </p:nvSpPr>
        <p:spPr/>
        <p:txBody>
          <a:bodyPr/>
          <a:lstStyle/>
          <a:p>
            <a:r>
              <a:rPr lang="en-US"/>
              <a:t>Click to edit Master title style</a:t>
            </a:r>
          </a:p>
        </p:txBody>
      </p:sp>
      <p:sp>
        <p:nvSpPr>
          <p:cNvPr id="4" name="Picture Placeholder 3">
            <a:extLst>
              <a:ext uri="{FF2B5EF4-FFF2-40B4-BE49-F238E27FC236}">
                <a16:creationId xmlns:a16="http://schemas.microsoft.com/office/drawing/2014/main" id="{37EAF962-27F9-4181-96B0-B3A1481E766F}"/>
              </a:ext>
            </a:extLst>
          </p:cNvPr>
          <p:cNvSpPr>
            <a:spLocks noGrp="1"/>
          </p:cNvSpPr>
          <p:nvPr>
            <p:ph type="pic" sz="quarter" idx="25"/>
          </p:nvPr>
        </p:nvSpPr>
        <p:spPr>
          <a:xfrm>
            <a:off x="1441450" y="1571250"/>
            <a:ext cx="1744663" cy="1076325"/>
          </a:xfrm>
          <a:prstGeom prst="roundRect">
            <a:avLst/>
          </a:prstGeom>
          <a:solidFill>
            <a:schemeClr val="bg1">
              <a:lumMod val="95000"/>
            </a:schemeClr>
          </a:solidFill>
        </p:spPr>
        <p:txBody>
          <a:bodyPr>
            <a:normAutofit/>
          </a:bodyPr>
          <a:lstStyle>
            <a:lvl1pPr marL="0" indent="0" algn="ctr">
              <a:buNone/>
              <a:defRPr sz="1400"/>
            </a:lvl1pPr>
          </a:lstStyle>
          <a:p>
            <a:endParaRPr lang="en-US"/>
          </a:p>
        </p:txBody>
      </p:sp>
      <p:sp>
        <p:nvSpPr>
          <p:cNvPr id="26" name="Picture Placeholder 3">
            <a:extLst>
              <a:ext uri="{FF2B5EF4-FFF2-40B4-BE49-F238E27FC236}">
                <a16:creationId xmlns:a16="http://schemas.microsoft.com/office/drawing/2014/main" id="{8AF16AB1-5FBC-4D63-993A-050DAA6F8547}"/>
              </a:ext>
            </a:extLst>
          </p:cNvPr>
          <p:cNvSpPr>
            <a:spLocks noGrp="1"/>
          </p:cNvSpPr>
          <p:nvPr>
            <p:ph type="pic" sz="quarter" idx="26"/>
          </p:nvPr>
        </p:nvSpPr>
        <p:spPr>
          <a:xfrm>
            <a:off x="3926254" y="1566520"/>
            <a:ext cx="1744663" cy="1076325"/>
          </a:xfrm>
          <a:prstGeom prst="roundRect">
            <a:avLst/>
          </a:prstGeom>
          <a:solidFill>
            <a:schemeClr val="bg1">
              <a:lumMod val="95000"/>
            </a:schemeClr>
          </a:solidFill>
        </p:spPr>
        <p:txBody>
          <a:bodyPr>
            <a:normAutofit/>
          </a:bodyPr>
          <a:lstStyle>
            <a:lvl1pPr marL="0" indent="0" algn="ctr">
              <a:buNone/>
              <a:defRPr sz="1400"/>
            </a:lvl1pPr>
          </a:lstStyle>
          <a:p>
            <a:endParaRPr lang="en-US" dirty="0"/>
          </a:p>
        </p:txBody>
      </p:sp>
      <p:sp>
        <p:nvSpPr>
          <p:cNvPr id="28" name="Picture Placeholder 3">
            <a:extLst>
              <a:ext uri="{FF2B5EF4-FFF2-40B4-BE49-F238E27FC236}">
                <a16:creationId xmlns:a16="http://schemas.microsoft.com/office/drawing/2014/main" id="{7520AE09-FCB5-4F90-A2BE-754D33BCA871}"/>
              </a:ext>
            </a:extLst>
          </p:cNvPr>
          <p:cNvSpPr>
            <a:spLocks noGrp="1"/>
          </p:cNvSpPr>
          <p:nvPr>
            <p:ph type="pic" sz="quarter" idx="27"/>
          </p:nvPr>
        </p:nvSpPr>
        <p:spPr>
          <a:xfrm>
            <a:off x="6411058" y="1561790"/>
            <a:ext cx="1744663" cy="1076325"/>
          </a:xfrm>
          <a:prstGeom prst="roundRect">
            <a:avLst/>
          </a:prstGeom>
          <a:solidFill>
            <a:schemeClr val="bg1">
              <a:lumMod val="95000"/>
            </a:schemeClr>
          </a:solidFill>
        </p:spPr>
        <p:txBody>
          <a:bodyPr>
            <a:normAutofit/>
          </a:bodyPr>
          <a:lstStyle>
            <a:lvl1pPr marL="0" indent="0" algn="ctr">
              <a:buNone/>
              <a:defRPr sz="1400"/>
            </a:lvl1pPr>
          </a:lstStyle>
          <a:p>
            <a:endParaRPr lang="en-US" dirty="0"/>
          </a:p>
        </p:txBody>
      </p:sp>
      <p:sp>
        <p:nvSpPr>
          <p:cNvPr id="29" name="Picture Placeholder 3">
            <a:extLst>
              <a:ext uri="{FF2B5EF4-FFF2-40B4-BE49-F238E27FC236}">
                <a16:creationId xmlns:a16="http://schemas.microsoft.com/office/drawing/2014/main" id="{826BEE28-EFA7-4083-BB86-275E1D0F22E5}"/>
              </a:ext>
            </a:extLst>
          </p:cNvPr>
          <p:cNvSpPr>
            <a:spLocks noGrp="1"/>
          </p:cNvSpPr>
          <p:nvPr>
            <p:ph type="pic" sz="quarter" idx="28"/>
          </p:nvPr>
        </p:nvSpPr>
        <p:spPr>
          <a:xfrm>
            <a:off x="8895862" y="1557060"/>
            <a:ext cx="1744663" cy="1076325"/>
          </a:xfrm>
          <a:prstGeom prst="roundRect">
            <a:avLst/>
          </a:prstGeom>
          <a:solidFill>
            <a:schemeClr val="bg1">
              <a:lumMod val="95000"/>
            </a:schemeClr>
          </a:solidFill>
        </p:spPr>
        <p:txBody>
          <a:bodyPr>
            <a:normAutofit/>
          </a:bodyPr>
          <a:lstStyle>
            <a:lvl1pPr marL="0" indent="0" algn="ctr">
              <a:buNone/>
              <a:defRPr sz="1400"/>
            </a:lvl1pPr>
          </a:lstStyle>
          <a:p>
            <a:endParaRPr lang="en-US" dirty="0"/>
          </a:p>
        </p:txBody>
      </p:sp>
    </p:spTree>
    <p:extLst>
      <p:ext uri="{BB962C8B-B14F-4D97-AF65-F5344CB8AC3E}">
        <p14:creationId xmlns:p14="http://schemas.microsoft.com/office/powerpoint/2010/main" val="2361465175"/>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52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52000">
                                          <p:cBhvr additive="base">
                                            <p:cTn id="7" dur="1000" fill="hold"/>
                                            <p:tgtEl>
                                              <p:spTgt spid="3"/>
                                            </p:tgtEl>
                                            <p:attrNameLst>
                                              <p:attrName>ppt_x</p:attrName>
                                            </p:attrNameLst>
                                          </p:cBhvr>
                                          <p:tavLst>
                                            <p:tav tm="0">
                                              <p:val>
                                                <p:strVal val="0-#ppt_w/2"/>
                                              </p:val>
                                            </p:tav>
                                            <p:tav tm="100000">
                                              <p:val>
                                                <p:strVal val="#ppt_x"/>
                                              </p:val>
                                            </p:tav>
                                          </p:tavLst>
                                        </p:anim>
                                        <p:anim calcmode="lin" valueType="num" p14:bounceEnd="52000">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showMasterPhAnim="0" preserve="1" userDrawn="1">
  <p:cSld name="Definifion with bg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F3133-8546-45C9-B613-0BDC9D5029E5}"/>
              </a:ext>
            </a:extLst>
          </p:cNvPr>
          <p:cNvSpPr>
            <a:spLocks noGrp="1"/>
          </p:cNvSpPr>
          <p:nvPr>
            <p:ph type="title"/>
          </p:nvPr>
        </p:nvSpPr>
        <p:spPr>
          <a:xfrm>
            <a:off x="712264" y="633270"/>
            <a:ext cx="5011699" cy="1559433"/>
          </a:xfrm>
        </p:spPr>
        <p:txBody>
          <a:bodyPr anchor="b">
            <a:normAutofit/>
          </a:bodyPr>
          <a:lstStyle>
            <a:lvl1pPr>
              <a:defRPr sz="3200">
                <a:solidFill>
                  <a:schemeClr val="tx1"/>
                </a:solidFill>
              </a:defRPr>
            </a:lvl1pPr>
          </a:lstStyle>
          <a:p>
            <a:r>
              <a:rPr lang="en-US" dirty="0"/>
              <a:t>Click to edit Master title style</a:t>
            </a:r>
          </a:p>
        </p:txBody>
      </p:sp>
      <p:sp>
        <p:nvSpPr>
          <p:cNvPr id="3" name="Rectangle 2">
            <a:extLst>
              <a:ext uri="{FF2B5EF4-FFF2-40B4-BE49-F238E27FC236}">
                <a16:creationId xmlns:a16="http://schemas.microsoft.com/office/drawing/2014/main" id="{41AAB5D3-2524-4B86-A6AB-93BA13707CA3}"/>
              </a:ext>
            </a:extLst>
          </p:cNvPr>
          <p:cNvSpPr/>
          <p:nvPr userDrawn="1"/>
        </p:nvSpPr>
        <p:spPr>
          <a:xfrm>
            <a:off x="0" y="0"/>
            <a:ext cx="12382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45E4921-6B85-42AE-B8CA-AD74EA8E54F2}"/>
              </a:ext>
            </a:extLst>
          </p:cNvPr>
          <p:cNvSpPr/>
          <p:nvPr userDrawn="1"/>
        </p:nvSpPr>
        <p:spPr>
          <a:xfrm>
            <a:off x="-2" y="1398311"/>
            <a:ext cx="123827" cy="127262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D54A417C-8AD4-450D-9B9D-8178B7D7DED2}"/>
              </a:ext>
            </a:extLst>
          </p:cNvPr>
          <p:cNvSpPr>
            <a:spLocks noGrp="1"/>
          </p:cNvSpPr>
          <p:nvPr>
            <p:ph type="ftr" sz="quarter" idx="13"/>
          </p:nvPr>
        </p:nvSpPr>
        <p:spPr/>
        <p:txBody>
          <a:bodyPr/>
          <a:lstStyle/>
          <a:p>
            <a:endParaRPr lang="en-US" dirty="0"/>
          </a:p>
        </p:txBody>
      </p:sp>
      <p:sp>
        <p:nvSpPr>
          <p:cNvPr id="8" name="Slide Number Placeholder 7">
            <a:extLst>
              <a:ext uri="{FF2B5EF4-FFF2-40B4-BE49-F238E27FC236}">
                <a16:creationId xmlns:a16="http://schemas.microsoft.com/office/drawing/2014/main" id="{40598344-B5EF-4212-AC4D-5497A1EB3F43}"/>
              </a:ext>
            </a:extLst>
          </p:cNvPr>
          <p:cNvSpPr>
            <a:spLocks noGrp="1"/>
          </p:cNvSpPr>
          <p:nvPr>
            <p:ph type="sldNum" sz="quarter" idx="14"/>
          </p:nvPr>
        </p:nvSpPr>
        <p:spPr/>
        <p:txBody>
          <a:bodyPr/>
          <a:lstStyle/>
          <a:p>
            <a:fld id="{EEFAF9AE-16CC-4B20-9AEF-678ED1B9C7BB}" type="slidenum">
              <a:rPr lang="en-US" smtClean="0"/>
              <a:pPr/>
              <a:t>‹#›</a:t>
            </a:fld>
            <a:endParaRPr lang="en-US"/>
          </a:p>
        </p:txBody>
      </p:sp>
      <p:sp>
        <p:nvSpPr>
          <p:cNvPr id="9" name="Text Placeholder 8">
            <a:extLst>
              <a:ext uri="{FF2B5EF4-FFF2-40B4-BE49-F238E27FC236}">
                <a16:creationId xmlns:a16="http://schemas.microsoft.com/office/drawing/2014/main" id="{2E8653FD-96D5-47BA-A533-88F19109C988}"/>
              </a:ext>
            </a:extLst>
          </p:cNvPr>
          <p:cNvSpPr>
            <a:spLocks noGrp="1"/>
          </p:cNvSpPr>
          <p:nvPr>
            <p:ph type="body" sz="quarter" idx="15"/>
          </p:nvPr>
        </p:nvSpPr>
        <p:spPr>
          <a:xfrm>
            <a:off x="711569" y="2329986"/>
            <a:ext cx="4978400" cy="341572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Picture Placeholder 5">
            <a:extLst>
              <a:ext uri="{FF2B5EF4-FFF2-40B4-BE49-F238E27FC236}">
                <a16:creationId xmlns:a16="http://schemas.microsoft.com/office/drawing/2014/main" id="{44E006BD-1C8B-4FB9-B9F6-EEEB0C2E0D4A}"/>
              </a:ext>
            </a:extLst>
          </p:cNvPr>
          <p:cNvSpPr>
            <a:spLocks noGrp="1"/>
          </p:cNvSpPr>
          <p:nvPr>
            <p:ph type="pic" sz="quarter" idx="16"/>
          </p:nvPr>
        </p:nvSpPr>
        <p:spPr>
          <a:xfrm>
            <a:off x="6362331" y="740339"/>
            <a:ext cx="5118100" cy="5118258"/>
          </a:xfrm>
          <a:prstGeom prst="roundRect">
            <a:avLst/>
          </a:prstGeom>
          <a:solidFill>
            <a:schemeClr val="bg1">
              <a:lumMod val="95000"/>
            </a:schemeClr>
          </a:solidFill>
        </p:spPr>
        <p:txBody>
          <a:bodyPr/>
          <a:lstStyle/>
          <a:p>
            <a:endParaRPr lang="en-US"/>
          </a:p>
        </p:txBody>
      </p:sp>
      <p:pic>
        <p:nvPicPr>
          <p:cNvPr id="11" name="Picture 10">
            <a:extLst>
              <a:ext uri="{FF2B5EF4-FFF2-40B4-BE49-F238E27FC236}">
                <a16:creationId xmlns:a16="http://schemas.microsoft.com/office/drawing/2014/main" id="{78FAAB0F-3A8E-48BA-8A32-D6911892CE9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2630" y="6206895"/>
            <a:ext cx="959367" cy="633867"/>
          </a:xfrm>
          <a:prstGeom prst="rect">
            <a:avLst/>
          </a:prstGeom>
        </p:spPr>
      </p:pic>
    </p:spTree>
    <p:extLst>
      <p:ext uri="{BB962C8B-B14F-4D97-AF65-F5344CB8AC3E}">
        <p14:creationId xmlns:p14="http://schemas.microsoft.com/office/powerpoint/2010/main" val="326501333"/>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7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70000">
                                          <p:cBhvr additive="base">
                                            <p:cTn id="7" dur="1000" fill="hold"/>
                                            <p:tgtEl>
                                              <p:spTgt spid="2"/>
                                            </p:tgtEl>
                                            <p:attrNameLst>
                                              <p:attrName>ppt_x</p:attrName>
                                            </p:attrNameLst>
                                          </p:cBhvr>
                                          <p:tavLst>
                                            <p:tav tm="0">
                                              <p:val>
                                                <p:strVal val="0-#ppt_w/2"/>
                                              </p:val>
                                            </p:tav>
                                            <p:tav tm="100000">
                                              <p:val>
                                                <p:strVal val="#ppt_x"/>
                                              </p:val>
                                            </p:tav>
                                          </p:tavLst>
                                        </p:anim>
                                        <p:anim calcmode="lin" valueType="num" p14:bounceEnd="70000">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42" presetClass="entr" presetSubtype="0" fill="hold" grpId="0" nodeType="after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1000"/>
                                            <p:tgtEl>
                                              <p:spTgt spid="9">
                                                <p:txEl>
                                                  <p:pRg st="0" end="0"/>
                                                </p:txEl>
                                              </p:spTgt>
                                            </p:tgtEl>
                                          </p:cBhvr>
                                        </p:animEffect>
                                        <p:anim calcmode="lin" valueType="num">
                                          <p:cBhvr>
                                            <p:cTn id="13"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9">
                                                <p:txEl>
                                                  <p:pRg st="1" end="1"/>
                                                </p:txEl>
                                              </p:spTgt>
                                            </p:tgtEl>
                                            <p:attrNameLst>
                                              <p:attrName>style.visibility</p:attrName>
                                            </p:attrNameLst>
                                          </p:cBhvr>
                                          <p:to>
                                            <p:strVal val="visible"/>
                                          </p:to>
                                        </p:set>
                                        <p:animEffect transition="in" filter="fade">
                                          <p:cBhvr>
                                            <p:cTn id="18" dur="1000"/>
                                            <p:tgtEl>
                                              <p:spTgt spid="9">
                                                <p:txEl>
                                                  <p:pRg st="1" end="1"/>
                                                </p:txEl>
                                              </p:spTgt>
                                            </p:tgtEl>
                                          </p:cBhvr>
                                        </p:animEffect>
                                        <p:anim calcmode="lin" valueType="num">
                                          <p:cBhvr>
                                            <p:cTn id="19"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42" presetClass="entr" presetSubtype="0" fill="hold" grpId="0" nodeType="afterEffect">
                                      <p:stCondLst>
                                        <p:cond delay="0"/>
                                      </p:stCondLst>
                                      <p:childTnLst>
                                        <p:set>
                                          <p:cBhvr>
                                            <p:cTn id="23" dur="1" fill="hold">
                                              <p:stCondLst>
                                                <p:cond delay="0"/>
                                              </p:stCondLst>
                                            </p:cTn>
                                            <p:tgtEl>
                                              <p:spTgt spid="9">
                                                <p:txEl>
                                                  <p:pRg st="2" end="2"/>
                                                </p:txEl>
                                              </p:spTgt>
                                            </p:tgtEl>
                                            <p:attrNameLst>
                                              <p:attrName>style.visibility</p:attrName>
                                            </p:attrNameLst>
                                          </p:cBhvr>
                                          <p:to>
                                            <p:strVal val="visible"/>
                                          </p:to>
                                        </p:set>
                                        <p:animEffect transition="in" filter="fade">
                                          <p:cBhvr>
                                            <p:cTn id="24" dur="1000"/>
                                            <p:tgtEl>
                                              <p:spTgt spid="9">
                                                <p:txEl>
                                                  <p:pRg st="2" end="2"/>
                                                </p:txEl>
                                              </p:spTgt>
                                            </p:tgtEl>
                                          </p:cBhvr>
                                        </p:animEffect>
                                        <p:anim calcmode="lin" valueType="num">
                                          <p:cBhvr>
                                            <p:cTn id="25"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7" fill="hold">
                                <p:stCondLst>
                                  <p:cond delay="4000"/>
                                </p:stCondLst>
                                <p:childTnLst>
                                  <p:par>
                                    <p:cTn id="28" presetID="42" presetClass="entr" presetSubtype="0" fill="hold" grpId="0" nodeType="afterEffect">
                                      <p:stCondLst>
                                        <p:cond delay="0"/>
                                      </p:stCondLst>
                                      <p:childTnLst>
                                        <p:set>
                                          <p:cBhvr>
                                            <p:cTn id="29" dur="1" fill="hold">
                                              <p:stCondLst>
                                                <p:cond delay="0"/>
                                              </p:stCondLst>
                                            </p:cTn>
                                            <p:tgtEl>
                                              <p:spTgt spid="9">
                                                <p:txEl>
                                                  <p:pRg st="3" end="3"/>
                                                </p:txEl>
                                              </p:spTgt>
                                            </p:tgtEl>
                                            <p:attrNameLst>
                                              <p:attrName>style.visibility</p:attrName>
                                            </p:attrNameLst>
                                          </p:cBhvr>
                                          <p:to>
                                            <p:strVal val="visible"/>
                                          </p:to>
                                        </p:set>
                                        <p:animEffect transition="in" filter="fade">
                                          <p:cBhvr>
                                            <p:cTn id="30" dur="1000"/>
                                            <p:tgtEl>
                                              <p:spTgt spid="9">
                                                <p:txEl>
                                                  <p:pRg st="3" end="3"/>
                                                </p:txEl>
                                              </p:spTgt>
                                            </p:tgtEl>
                                          </p:cBhvr>
                                        </p:animEffect>
                                        <p:anim calcmode="lin" valueType="num">
                                          <p:cBhvr>
                                            <p:cTn id="31"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5000"/>
                                </p:stCondLst>
                                <p:childTnLst>
                                  <p:par>
                                    <p:cTn id="34" presetID="42" presetClass="entr" presetSubtype="0" fill="hold" grpId="0" nodeType="afterEffect">
                                      <p:stCondLst>
                                        <p:cond delay="0"/>
                                      </p:stCondLst>
                                      <p:childTnLst>
                                        <p:set>
                                          <p:cBhvr>
                                            <p:cTn id="35" dur="1" fill="hold">
                                              <p:stCondLst>
                                                <p:cond delay="0"/>
                                              </p:stCondLst>
                                            </p:cTn>
                                            <p:tgtEl>
                                              <p:spTgt spid="9">
                                                <p:txEl>
                                                  <p:pRg st="4" end="4"/>
                                                </p:txEl>
                                              </p:spTgt>
                                            </p:tgtEl>
                                            <p:attrNameLst>
                                              <p:attrName>style.visibility</p:attrName>
                                            </p:attrNameLst>
                                          </p:cBhvr>
                                          <p:to>
                                            <p:strVal val="visible"/>
                                          </p:to>
                                        </p:set>
                                        <p:animEffect transition="in" filter="fade">
                                          <p:cBhvr>
                                            <p:cTn id="36" dur="1000"/>
                                            <p:tgtEl>
                                              <p:spTgt spid="9">
                                                <p:txEl>
                                                  <p:pRg st="4" end="4"/>
                                                </p:txEl>
                                              </p:spTgt>
                                            </p:tgtEl>
                                          </p:cBhvr>
                                        </p:animEffect>
                                        <p:anim calcmode="lin" valueType="num">
                                          <p:cBhvr>
                                            <p:cTn id="37"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38" dur="1000" fill="hold"/>
                                            <p:tgtEl>
                                              <p:spTgt spid="9">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build="p">
            <p:tmplLst>
              <p:tmpl lvl="1">
                <p:tnLst>
                  <p:par>
                    <p:cTn presetID="42"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1000"/>
                            <p:tgtEl>
                              <p:spTgt spid="9"/>
                            </p:tgtEl>
                          </p:cBhvr>
                        </p:animEffect>
                        <p:anim calcmode="lin" valueType="num">
                          <p:cBhvr>
                            <p:cTn dur="1000" fill="hold"/>
                            <p:tgtEl>
                              <p:spTgt spid="9"/>
                            </p:tgtEl>
                            <p:attrNameLst>
                              <p:attrName>ppt_x</p:attrName>
                            </p:attrNameLst>
                          </p:cBhvr>
                          <p:tavLst>
                            <p:tav tm="0">
                              <p:val>
                                <p:strVal val="#ppt_x"/>
                              </p:val>
                            </p:tav>
                            <p:tav tm="100000">
                              <p:val>
                                <p:strVal val="#ppt_x"/>
                              </p:val>
                            </p:tav>
                          </p:tavLst>
                        </p:anim>
                        <p:anim calcmode="lin" valueType="num">
                          <p:cBhvr>
                            <p:cTn dur="1000" fill="hold"/>
                            <p:tgtEl>
                              <p:spTgt spid="9"/>
                            </p:tgtEl>
                            <p:attrNameLst>
                              <p:attrName>ppt_y</p:attrName>
                            </p:attrNameLst>
                          </p:cBhvr>
                          <p:tavLst>
                            <p:tav tm="0">
                              <p:val>
                                <p:strVal val="#ppt_y+.1"/>
                              </p:val>
                            </p:tav>
                            <p:tav tm="100000">
                              <p:val>
                                <p:strVal val="#ppt_y"/>
                              </p:val>
                            </p:tav>
                          </p:tavLst>
                        </p:anim>
                      </p:childTnLst>
                    </p:cTn>
                  </p:par>
                </p:tnLst>
              </p:tmpl>
              <p:tmpl lvl="2">
                <p:tnLst>
                  <p:par>
                    <p:cTn presetID="42"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1000"/>
                            <p:tgtEl>
                              <p:spTgt spid="9"/>
                            </p:tgtEl>
                          </p:cBhvr>
                        </p:animEffect>
                        <p:anim calcmode="lin" valueType="num">
                          <p:cBhvr>
                            <p:cTn dur="1000" fill="hold"/>
                            <p:tgtEl>
                              <p:spTgt spid="9"/>
                            </p:tgtEl>
                            <p:attrNameLst>
                              <p:attrName>ppt_x</p:attrName>
                            </p:attrNameLst>
                          </p:cBhvr>
                          <p:tavLst>
                            <p:tav tm="0">
                              <p:val>
                                <p:strVal val="#ppt_x"/>
                              </p:val>
                            </p:tav>
                            <p:tav tm="100000">
                              <p:val>
                                <p:strVal val="#ppt_x"/>
                              </p:val>
                            </p:tav>
                          </p:tavLst>
                        </p:anim>
                        <p:anim calcmode="lin" valueType="num">
                          <p:cBhvr>
                            <p:cTn dur="1000" fill="hold"/>
                            <p:tgtEl>
                              <p:spTgt spid="9"/>
                            </p:tgtEl>
                            <p:attrNameLst>
                              <p:attrName>ppt_y</p:attrName>
                            </p:attrNameLst>
                          </p:cBhvr>
                          <p:tavLst>
                            <p:tav tm="0">
                              <p:val>
                                <p:strVal val="#ppt_y+.1"/>
                              </p:val>
                            </p:tav>
                            <p:tav tm="100000">
                              <p:val>
                                <p:strVal val="#ppt_y"/>
                              </p:val>
                            </p:tav>
                          </p:tavLst>
                        </p:anim>
                      </p:childTnLst>
                    </p:cTn>
                  </p:par>
                </p:tnLst>
              </p:tmpl>
              <p:tmpl lvl="3">
                <p:tnLst>
                  <p:par>
                    <p:cTn presetID="42"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1000"/>
                            <p:tgtEl>
                              <p:spTgt spid="9"/>
                            </p:tgtEl>
                          </p:cBhvr>
                        </p:animEffect>
                        <p:anim calcmode="lin" valueType="num">
                          <p:cBhvr>
                            <p:cTn dur="1000" fill="hold"/>
                            <p:tgtEl>
                              <p:spTgt spid="9"/>
                            </p:tgtEl>
                            <p:attrNameLst>
                              <p:attrName>ppt_x</p:attrName>
                            </p:attrNameLst>
                          </p:cBhvr>
                          <p:tavLst>
                            <p:tav tm="0">
                              <p:val>
                                <p:strVal val="#ppt_x"/>
                              </p:val>
                            </p:tav>
                            <p:tav tm="100000">
                              <p:val>
                                <p:strVal val="#ppt_x"/>
                              </p:val>
                            </p:tav>
                          </p:tavLst>
                        </p:anim>
                        <p:anim calcmode="lin" valueType="num">
                          <p:cBhvr>
                            <p:cTn dur="1000" fill="hold"/>
                            <p:tgtEl>
                              <p:spTgt spid="9"/>
                            </p:tgtEl>
                            <p:attrNameLst>
                              <p:attrName>ppt_y</p:attrName>
                            </p:attrNameLst>
                          </p:cBhvr>
                          <p:tavLst>
                            <p:tav tm="0">
                              <p:val>
                                <p:strVal val="#ppt_y+.1"/>
                              </p:val>
                            </p:tav>
                            <p:tav tm="100000">
                              <p:val>
                                <p:strVal val="#ppt_y"/>
                              </p:val>
                            </p:tav>
                          </p:tavLst>
                        </p:anim>
                      </p:childTnLst>
                    </p:cTn>
                  </p:par>
                </p:tnLst>
              </p:tmpl>
              <p:tmpl lvl="4">
                <p:tnLst>
                  <p:par>
                    <p:cTn presetID="42"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1000"/>
                            <p:tgtEl>
                              <p:spTgt spid="9"/>
                            </p:tgtEl>
                          </p:cBhvr>
                        </p:animEffect>
                        <p:anim calcmode="lin" valueType="num">
                          <p:cBhvr>
                            <p:cTn dur="1000" fill="hold"/>
                            <p:tgtEl>
                              <p:spTgt spid="9"/>
                            </p:tgtEl>
                            <p:attrNameLst>
                              <p:attrName>ppt_x</p:attrName>
                            </p:attrNameLst>
                          </p:cBhvr>
                          <p:tavLst>
                            <p:tav tm="0">
                              <p:val>
                                <p:strVal val="#ppt_x"/>
                              </p:val>
                            </p:tav>
                            <p:tav tm="100000">
                              <p:val>
                                <p:strVal val="#ppt_x"/>
                              </p:val>
                            </p:tav>
                          </p:tavLst>
                        </p:anim>
                        <p:anim calcmode="lin" valueType="num">
                          <p:cBhvr>
                            <p:cTn dur="1000" fill="hold"/>
                            <p:tgtEl>
                              <p:spTgt spid="9"/>
                            </p:tgtEl>
                            <p:attrNameLst>
                              <p:attrName>ppt_y</p:attrName>
                            </p:attrNameLst>
                          </p:cBhvr>
                          <p:tavLst>
                            <p:tav tm="0">
                              <p:val>
                                <p:strVal val="#ppt_y+.1"/>
                              </p:val>
                            </p:tav>
                            <p:tav tm="100000">
                              <p:val>
                                <p:strVal val="#ppt_y"/>
                              </p:val>
                            </p:tav>
                          </p:tavLst>
                        </p:anim>
                      </p:childTnLst>
                    </p:cTn>
                  </p:par>
                </p:tnLst>
              </p:tmpl>
              <p:tmpl lvl="5">
                <p:tnLst>
                  <p:par>
                    <p:cTn presetID="42"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1000"/>
                            <p:tgtEl>
                              <p:spTgt spid="9"/>
                            </p:tgtEl>
                          </p:cBhvr>
                        </p:animEffect>
                        <p:anim calcmode="lin" valueType="num">
                          <p:cBhvr>
                            <p:cTn dur="1000" fill="hold"/>
                            <p:tgtEl>
                              <p:spTgt spid="9"/>
                            </p:tgtEl>
                            <p:attrNameLst>
                              <p:attrName>ppt_x</p:attrName>
                            </p:attrNameLst>
                          </p:cBhvr>
                          <p:tavLst>
                            <p:tav tm="0">
                              <p:val>
                                <p:strVal val="#ppt_x"/>
                              </p:val>
                            </p:tav>
                            <p:tav tm="100000">
                              <p:val>
                                <p:strVal val="#ppt_x"/>
                              </p:val>
                            </p:tav>
                          </p:tavLst>
                        </p:anim>
                        <p:anim calcmode="lin" valueType="num">
                          <p:cBhvr>
                            <p:cTn dur="1000" fill="hold"/>
                            <p:tgtEl>
                              <p:spTgt spid="9"/>
                            </p:tgtEl>
                            <p:attrNameLst>
                              <p:attrName>ppt_y</p:attrName>
                            </p:attrNameLst>
                          </p:cBhvr>
                          <p:tavLst>
                            <p:tav tm="0">
                              <p:val>
                                <p:strVal val="#ppt_y+.1"/>
                              </p:val>
                            </p:tav>
                            <p:tav tm="100000">
                              <p:val>
                                <p:strVal val="#ppt_y"/>
                              </p:val>
                            </p:tav>
                          </p:tavLst>
                        </p:anim>
                      </p:childTnLst>
                    </p:cTn>
                  </p:par>
                </p:tnLst>
              </p:tmpl>
            </p:tmplLst>
          </p:bldP>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42" presetClass="entr" presetSubtype="0" fill="hold" grpId="0" nodeType="after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1000"/>
                                            <p:tgtEl>
                                              <p:spTgt spid="9">
                                                <p:txEl>
                                                  <p:pRg st="0" end="0"/>
                                                </p:txEl>
                                              </p:spTgt>
                                            </p:tgtEl>
                                          </p:cBhvr>
                                        </p:animEffect>
                                        <p:anim calcmode="lin" valueType="num">
                                          <p:cBhvr>
                                            <p:cTn id="13"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9">
                                                <p:txEl>
                                                  <p:pRg st="1" end="1"/>
                                                </p:txEl>
                                              </p:spTgt>
                                            </p:tgtEl>
                                            <p:attrNameLst>
                                              <p:attrName>style.visibility</p:attrName>
                                            </p:attrNameLst>
                                          </p:cBhvr>
                                          <p:to>
                                            <p:strVal val="visible"/>
                                          </p:to>
                                        </p:set>
                                        <p:animEffect transition="in" filter="fade">
                                          <p:cBhvr>
                                            <p:cTn id="18" dur="1000"/>
                                            <p:tgtEl>
                                              <p:spTgt spid="9">
                                                <p:txEl>
                                                  <p:pRg st="1" end="1"/>
                                                </p:txEl>
                                              </p:spTgt>
                                            </p:tgtEl>
                                          </p:cBhvr>
                                        </p:animEffect>
                                        <p:anim calcmode="lin" valueType="num">
                                          <p:cBhvr>
                                            <p:cTn id="19"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42" presetClass="entr" presetSubtype="0" fill="hold" grpId="0" nodeType="afterEffect">
                                      <p:stCondLst>
                                        <p:cond delay="0"/>
                                      </p:stCondLst>
                                      <p:childTnLst>
                                        <p:set>
                                          <p:cBhvr>
                                            <p:cTn id="23" dur="1" fill="hold">
                                              <p:stCondLst>
                                                <p:cond delay="0"/>
                                              </p:stCondLst>
                                            </p:cTn>
                                            <p:tgtEl>
                                              <p:spTgt spid="9">
                                                <p:txEl>
                                                  <p:pRg st="2" end="2"/>
                                                </p:txEl>
                                              </p:spTgt>
                                            </p:tgtEl>
                                            <p:attrNameLst>
                                              <p:attrName>style.visibility</p:attrName>
                                            </p:attrNameLst>
                                          </p:cBhvr>
                                          <p:to>
                                            <p:strVal val="visible"/>
                                          </p:to>
                                        </p:set>
                                        <p:animEffect transition="in" filter="fade">
                                          <p:cBhvr>
                                            <p:cTn id="24" dur="1000"/>
                                            <p:tgtEl>
                                              <p:spTgt spid="9">
                                                <p:txEl>
                                                  <p:pRg st="2" end="2"/>
                                                </p:txEl>
                                              </p:spTgt>
                                            </p:tgtEl>
                                          </p:cBhvr>
                                        </p:animEffect>
                                        <p:anim calcmode="lin" valueType="num">
                                          <p:cBhvr>
                                            <p:cTn id="25"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7" fill="hold">
                                <p:stCondLst>
                                  <p:cond delay="4000"/>
                                </p:stCondLst>
                                <p:childTnLst>
                                  <p:par>
                                    <p:cTn id="28" presetID="42" presetClass="entr" presetSubtype="0" fill="hold" grpId="0" nodeType="afterEffect">
                                      <p:stCondLst>
                                        <p:cond delay="0"/>
                                      </p:stCondLst>
                                      <p:childTnLst>
                                        <p:set>
                                          <p:cBhvr>
                                            <p:cTn id="29" dur="1" fill="hold">
                                              <p:stCondLst>
                                                <p:cond delay="0"/>
                                              </p:stCondLst>
                                            </p:cTn>
                                            <p:tgtEl>
                                              <p:spTgt spid="9">
                                                <p:txEl>
                                                  <p:pRg st="3" end="3"/>
                                                </p:txEl>
                                              </p:spTgt>
                                            </p:tgtEl>
                                            <p:attrNameLst>
                                              <p:attrName>style.visibility</p:attrName>
                                            </p:attrNameLst>
                                          </p:cBhvr>
                                          <p:to>
                                            <p:strVal val="visible"/>
                                          </p:to>
                                        </p:set>
                                        <p:animEffect transition="in" filter="fade">
                                          <p:cBhvr>
                                            <p:cTn id="30" dur="1000"/>
                                            <p:tgtEl>
                                              <p:spTgt spid="9">
                                                <p:txEl>
                                                  <p:pRg st="3" end="3"/>
                                                </p:txEl>
                                              </p:spTgt>
                                            </p:tgtEl>
                                          </p:cBhvr>
                                        </p:animEffect>
                                        <p:anim calcmode="lin" valueType="num">
                                          <p:cBhvr>
                                            <p:cTn id="31"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5000"/>
                                </p:stCondLst>
                                <p:childTnLst>
                                  <p:par>
                                    <p:cTn id="34" presetID="42" presetClass="entr" presetSubtype="0" fill="hold" grpId="0" nodeType="afterEffect">
                                      <p:stCondLst>
                                        <p:cond delay="0"/>
                                      </p:stCondLst>
                                      <p:childTnLst>
                                        <p:set>
                                          <p:cBhvr>
                                            <p:cTn id="35" dur="1" fill="hold">
                                              <p:stCondLst>
                                                <p:cond delay="0"/>
                                              </p:stCondLst>
                                            </p:cTn>
                                            <p:tgtEl>
                                              <p:spTgt spid="9">
                                                <p:txEl>
                                                  <p:pRg st="4" end="4"/>
                                                </p:txEl>
                                              </p:spTgt>
                                            </p:tgtEl>
                                            <p:attrNameLst>
                                              <p:attrName>style.visibility</p:attrName>
                                            </p:attrNameLst>
                                          </p:cBhvr>
                                          <p:to>
                                            <p:strVal val="visible"/>
                                          </p:to>
                                        </p:set>
                                        <p:animEffect transition="in" filter="fade">
                                          <p:cBhvr>
                                            <p:cTn id="36" dur="1000"/>
                                            <p:tgtEl>
                                              <p:spTgt spid="9">
                                                <p:txEl>
                                                  <p:pRg st="4" end="4"/>
                                                </p:txEl>
                                              </p:spTgt>
                                            </p:tgtEl>
                                          </p:cBhvr>
                                        </p:animEffect>
                                        <p:anim calcmode="lin" valueType="num">
                                          <p:cBhvr>
                                            <p:cTn id="37"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38" dur="1000" fill="hold"/>
                                            <p:tgtEl>
                                              <p:spTgt spid="9">
                                                <p:txEl>
                                                  <p:pRg st="4" end="4"/>
                                                </p:txEl>
                                              </p:spTgt>
                                            </p:tgtEl>
                                            <p:attrNameLst>
                                              <p:attrName>ppt_y</p:attrName>
                                            </p:attrNameLst>
                                          </p:cBhvr>
                                          <p:tavLst>
                                            <p:tav tm="0">
                                              <p:val>
                                                <p:strVal val="#ppt_y+.1"/>
                                              </p:val>
                                            </p:tav>
                                            <p:tav tm="100000">
                                              <p:val>
                                                <p:strVal val="#ppt_y"/>
                                              </p:val>
                                            </p:tav>
                                          </p:tavLst>
                                        </p:anim>
                                      </p:childTnLst>
                                    </p:cTn>
                                  </p:par>
                                </p:childTnLst>
                              </p:cTn>
                            </p:par>
                            <p:par>
                              <p:cTn id="39" fill="hold">
                                <p:stCondLst>
                                  <p:cond delay="6000"/>
                                </p:stCondLst>
                                <p:childTnLst>
                                  <p:par>
                                    <p:cTn id="40" presetID="42" presetClass="entr" presetSubtype="0"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1000"/>
                                            <p:tgtEl>
                                              <p:spTgt spid="14"/>
                                            </p:tgtEl>
                                          </p:cBhvr>
                                        </p:animEffect>
                                        <p:anim calcmode="lin" valueType="num">
                                          <p:cBhvr>
                                            <p:cTn id="43" dur="1000" fill="hold"/>
                                            <p:tgtEl>
                                              <p:spTgt spid="14"/>
                                            </p:tgtEl>
                                            <p:attrNameLst>
                                              <p:attrName>ppt_x</p:attrName>
                                            </p:attrNameLst>
                                          </p:cBhvr>
                                          <p:tavLst>
                                            <p:tav tm="0">
                                              <p:val>
                                                <p:strVal val="#ppt_x"/>
                                              </p:val>
                                            </p:tav>
                                            <p:tav tm="100000">
                                              <p:val>
                                                <p:strVal val="#ppt_x"/>
                                              </p:val>
                                            </p:tav>
                                          </p:tavLst>
                                        </p:anim>
                                        <p:anim calcmode="lin" valueType="num">
                                          <p:cBhvr>
                                            <p:cTn id="4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build="p">
            <p:tmplLst>
              <p:tmpl lvl="1">
                <p:tnLst>
                  <p:par>
                    <p:cTn presetID="42"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1000"/>
                            <p:tgtEl>
                              <p:spTgt spid="9"/>
                            </p:tgtEl>
                          </p:cBhvr>
                        </p:animEffect>
                        <p:anim calcmode="lin" valueType="num">
                          <p:cBhvr>
                            <p:cTn dur="1000" fill="hold"/>
                            <p:tgtEl>
                              <p:spTgt spid="9"/>
                            </p:tgtEl>
                            <p:attrNameLst>
                              <p:attrName>ppt_x</p:attrName>
                            </p:attrNameLst>
                          </p:cBhvr>
                          <p:tavLst>
                            <p:tav tm="0">
                              <p:val>
                                <p:strVal val="#ppt_x"/>
                              </p:val>
                            </p:tav>
                            <p:tav tm="100000">
                              <p:val>
                                <p:strVal val="#ppt_x"/>
                              </p:val>
                            </p:tav>
                          </p:tavLst>
                        </p:anim>
                        <p:anim calcmode="lin" valueType="num">
                          <p:cBhvr>
                            <p:cTn dur="1000" fill="hold"/>
                            <p:tgtEl>
                              <p:spTgt spid="9"/>
                            </p:tgtEl>
                            <p:attrNameLst>
                              <p:attrName>ppt_y</p:attrName>
                            </p:attrNameLst>
                          </p:cBhvr>
                          <p:tavLst>
                            <p:tav tm="0">
                              <p:val>
                                <p:strVal val="#ppt_y+.1"/>
                              </p:val>
                            </p:tav>
                            <p:tav tm="100000">
                              <p:val>
                                <p:strVal val="#ppt_y"/>
                              </p:val>
                            </p:tav>
                          </p:tavLst>
                        </p:anim>
                      </p:childTnLst>
                    </p:cTn>
                  </p:par>
                </p:tnLst>
              </p:tmpl>
              <p:tmpl lvl="2">
                <p:tnLst>
                  <p:par>
                    <p:cTn presetID="42"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1000"/>
                            <p:tgtEl>
                              <p:spTgt spid="9"/>
                            </p:tgtEl>
                          </p:cBhvr>
                        </p:animEffect>
                        <p:anim calcmode="lin" valueType="num">
                          <p:cBhvr>
                            <p:cTn dur="1000" fill="hold"/>
                            <p:tgtEl>
                              <p:spTgt spid="9"/>
                            </p:tgtEl>
                            <p:attrNameLst>
                              <p:attrName>ppt_x</p:attrName>
                            </p:attrNameLst>
                          </p:cBhvr>
                          <p:tavLst>
                            <p:tav tm="0">
                              <p:val>
                                <p:strVal val="#ppt_x"/>
                              </p:val>
                            </p:tav>
                            <p:tav tm="100000">
                              <p:val>
                                <p:strVal val="#ppt_x"/>
                              </p:val>
                            </p:tav>
                          </p:tavLst>
                        </p:anim>
                        <p:anim calcmode="lin" valueType="num">
                          <p:cBhvr>
                            <p:cTn dur="1000" fill="hold"/>
                            <p:tgtEl>
                              <p:spTgt spid="9"/>
                            </p:tgtEl>
                            <p:attrNameLst>
                              <p:attrName>ppt_y</p:attrName>
                            </p:attrNameLst>
                          </p:cBhvr>
                          <p:tavLst>
                            <p:tav tm="0">
                              <p:val>
                                <p:strVal val="#ppt_y+.1"/>
                              </p:val>
                            </p:tav>
                            <p:tav tm="100000">
                              <p:val>
                                <p:strVal val="#ppt_y"/>
                              </p:val>
                            </p:tav>
                          </p:tavLst>
                        </p:anim>
                      </p:childTnLst>
                    </p:cTn>
                  </p:par>
                </p:tnLst>
              </p:tmpl>
              <p:tmpl lvl="3">
                <p:tnLst>
                  <p:par>
                    <p:cTn presetID="42"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1000"/>
                            <p:tgtEl>
                              <p:spTgt spid="9"/>
                            </p:tgtEl>
                          </p:cBhvr>
                        </p:animEffect>
                        <p:anim calcmode="lin" valueType="num">
                          <p:cBhvr>
                            <p:cTn dur="1000" fill="hold"/>
                            <p:tgtEl>
                              <p:spTgt spid="9"/>
                            </p:tgtEl>
                            <p:attrNameLst>
                              <p:attrName>ppt_x</p:attrName>
                            </p:attrNameLst>
                          </p:cBhvr>
                          <p:tavLst>
                            <p:tav tm="0">
                              <p:val>
                                <p:strVal val="#ppt_x"/>
                              </p:val>
                            </p:tav>
                            <p:tav tm="100000">
                              <p:val>
                                <p:strVal val="#ppt_x"/>
                              </p:val>
                            </p:tav>
                          </p:tavLst>
                        </p:anim>
                        <p:anim calcmode="lin" valueType="num">
                          <p:cBhvr>
                            <p:cTn dur="1000" fill="hold"/>
                            <p:tgtEl>
                              <p:spTgt spid="9"/>
                            </p:tgtEl>
                            <p:attrNameLst>
                              <p:attrName>ppt_y</p:attrName>
                            </p:attrNameLst>
                          </p:cBhvr>
                          <p:tavLst>
                            <p:tav tm="0">
                              <p:val>
                                <p:strVal val="#ppt_y+.1"/>
                              </p:val>
                            </p:tav>
                            <p:tav tm="100000">
                              <p:val>
                                <p:strVal val="#ppt_y"/>
                              </p:val>
                            </p:tav>
                          </p:tavLst>
                        </p:anim>
                      </p:childTnLst>
                    </p:cTn>
                  </p:par>
                </p:tnLst>
              </p:tmpl>
              <p:tmpl lvl="4">
                <p:tnLst>
                  <p:par>
                    <p:cTn presetID="42"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1000"/>
                            <p:tgtEl>
                              <p:spTgt spid="9"/>
                            </p:tgtEl>
                          </p:cBhvr>
                        </p:animEffect>
                        <p:anim calcmode="lin" valueType="num">
                          <p:cBhvr>
                            <p:cTn dur="1000" fill="hold"/>
                            <p:tgtEl>
                              <p:spTgt spid="9"/>
                            </p:tgtEl>
                            <p:attrNameLst>
                              <p:attrName>ppt_x</p:attrName>
                            </p:attrNameLst>
                          </p:cBhvr>
                          <p:tavLst>
                            <p:tav tm="0">
                              <p:val>
                                <p:strVal val="#ppt_x"/>
                              </p:val>
                            </p:tav>
                            <p:tav tm="100000">
                              <p:val>
                                <p:strVal val="#ppt_x"/>
                              </p:val>
                            </p:tav>
                          </p:tavLst>
                        </p:anim>
                        <p:anim calcmode="lin" valueType="num">
                          <p:cBhvr>
                            <p:cTn dur="1000" fill="hold"/>
                            <p:tgtEl>
                              <p:spTgt spid="9"/>
                            </p:tgtEl>
                            <p:attrNameLst>
                              <p:attrName>ppt_y</p:attrName>
                            </p:attrNameLst>
                          </p:cBhvr>
                          <p:tavLst>
                            <p:tav tm="0">
                              <p:val>
                                <p:strVal val="#ppt_y+.1"/>
                              </p:val>
                            </p:tav>
                            <p:tav tm="100000">
                              <p:val>
                                <p:strVal val="#ppt_y"/>
                              </p:val>
                            </p:tav>
                          </p:tavLst>
                        </p:anim>
                      </p:childTnLst>
                    </p:cTn>
                  </p:par>
                </p:tnLst>
              </p:tmpl>
              <p:tmpl lvl="5">
                <p:tnLst>
                  <p:par>
                    <p:cTn presetID="42"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1000"/>
                            <p:tgtEl>
                              <p:spTgt spid="9"/>
                            </p:tgtEl>
                          </p:cBhvr>
                        </p:animEffect>
                        <p:anim calcmode="lin" valueType="num">
                          <p:cBhvr>
                            <p:cTn dur="1000" fill="hold"/>
                            <p:tgtEl>
                              <p:spTgt spid="9"/>
                            </p:tgtEl>
                            <p:attrNameLst>
                              <p:attrName>ppt_x</p:attrName>
                            </p:attrNameLst>
                          </p:cBhvr>
                          <p:tavLst>
                            <p:tav tm="0">
                              <p:val>
                                <p:strVal val="#ppt_x"/>
                              </p:val>
                            </p:tav>
                            <p:tav tm="100000">
                              <p:val>
                                <p:strVal val="#ppt_x"/>
                              </p:val>
                            </p:tav>
                          </p:tavLst>
                        </p:anim>
                        <p:anim calcmode="lin" valueType="num">
                          <p:cBhvr>
                            <p:cTn dur="1000" fill="hold"/>
                            <p:tgtEl>
                              <p:spTgt spid="9"/>
                            </p:tgtEl>
                            <p:attrNameLst>
                              <p:attrName>ppt_y</p:attrName>
                            </p:attrNameLst>
                          </p:cBhvr>
                          <p:tavLst>
                            <p:tav tm="0">
                              <p:val>
                                <p:strVal val="#ppt_y+.1"/>
                              </p:val>
                            </p:tav>
                            <p:tav tm="100000">
                              <p:val>
                                <p:strVal val="#ppt_y"/>
                              </p:val>
                            </p:tav>
                          </p:tavLst>
                        </p:anim>
                      </p:childTnLst>
                    </p:cTn>
                  </p:par>
                </p:tnLst>
              </p:tmpl>
            </p:tmplLst>
          </p:bldP>
        </p:bldLst>
      </p:timing>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Vision and Mission">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412F1E44-5E48-4E34-813D-CD7C2B12E2B3}"/>
              </a:ext>
            </a:extLst>
          </p:cNvPr>
          <p:cNvSpPr/>
          <p:nvPr userDrawn="1"/>
        </p:nvSpPr>
        <p:spPr>
          <a:xfrm>
            <a:off x="6440523" y="1408213"/>
            <a:ext cx="5091835" cy="4041573"/>
          </a:xfrm>
          <a:prstGeom prst="roundRect">
            <a:avLst>
              <a:gd name="adj" fmla="val 5472"/>
            </a:avLst>
          </a:prstGeom>
          <a:solidFill>
            <a:schemeClr val="bg1"/>
          </a:solidFill>
          <a:ln>
            <a:noFill/>
          </a:ln>
          <a:effectLst>
            <a:outerShdw blurRad="596900"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p:cNvSpPr/>
          <p:nvPr userDrawn="1"/>
        </p:nvSpPr>
        <p:spPr>
          <a:xfrm>
            <a:off x="695397" y="1408213"/>
            <a:ext cx="5091835" cy="4041573"/>
          </a:xfrm>
          <a:prstGeom prst="roundRect">
            <a:avLst>
              <a:gd name="adj" fmla="val 5472"/>
            </a:avLst>
          </a:prstGeom>
          <a:solidFill>
            <a:schemeClr val="bg1"/>
          </a:solidFill>
          <a:ln>
            <a:noFill/>
          </a:ln>
          <a:effectLst>
            <a:outerShdw blurRad="596900"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p:cNvSpPr>
            <a:spLocks noGrp="1"/>
          </p:cNvSpPr>
          <p:nvPr>
            <p:ph type="body" sz="quarter" idx="11" hasCustomPrompt="1"/>
          </p:nvPr>
        </p:nvSpPr>
        <p:spPr>
          <a:xfrm>
            <a:off x="1793764" y="1882775"/>
            <a:ext cx="3706812" cy="710519"/>
          </a:xfrm>
        </p:spPr>
        <p:txBody>
          <a:bodyPr anchor="b">
            <a:normAutofit/>
          </a:bodyPr>
          <a:lstStyle>
            <a:lvl1pPr marL="0" indent="0">
              <a:buNone/>
              <a:defRPr sz="2400" b="1">
                <a:solidFill>
                  <a:schemeClr val="tx1"/>
                </a:solidFill>
              </a:defRPr>
            </a:lvl1pPr>
          </a:lstStyle>
          <a:p>
            <a:pPr lvl="0"/>
            <a:r>
              <a:rPr lang="en-US" dirty="0"/>
              <a:t>Our Mission</a:t>
            </a:r>
          </a:p>
        </p:txBody>
      </p:sp>
      <p:sp>
        <p:nvSpPr>
          <p:cNvPr id="11" name="Text Placeholder 10"/>
          <p:cNvSpPr>
            <a:spLocks noGrp="1"/>
          </p:cNvSpPr>
          <p:nvPr>
            <p:ph type="body" sz="quarter" idx="12"/>
          </p:nvPr>
        </p:nvSpPr>
        <p:spPr>
          <a:xfrm>
            <a:off x="1793764" y="2669492"/>
            <a:ext cx="3706812" cy="2166715"/>
          </a:xfrm>
        </p:spPr>
        <p:txBody>
          <a:bodyPr>
            <a:normAutofit/>
          </a:bodyPr>
          <a:lstStyle>
            <a:lvl1pPr marL="0" indent="0">
              <a:buNone/>
              <a:defRPr sz="1600">
                <a:solidFill>
                  <a:schemeClr val="tx1"/>
                </a:solidFill>
              </a:defRPr>
            </a:lvl1pPr>
          </a:lstStyle>
          <a:p>
            <a:pPr lvl="0"/>
            <a:r>
              <a:rPr lang="en-US"/>
              <a:t>Click to edit Master text styles</a:t>
            </a:r>
          </a:p>
        </p:txBody>
      </p:sp>
      <p:sp>
        <p:nvSpPr>
          <p:cNvPr id="17" name="Text Placeholder 8"/>
          <p:cNvSpPr>
            <a:spLocks noGrp="1"/>
          </p:cNvSpPr>
          <p:nvPr>
            <p:ph type="body" sz="quarter" idx="13" hasCustomPrompt="1"/>
          </p:nvPr>
        </p:nvSpPr>
        <p:spPr>
          <a:xfrm>
            <a:off x="7531898" y="1882776"/>
            <a:ext cx="3706812" cy="710519"/>
          </a:xfrm>
        </p:spPr>
        <p:txBody>
          <a:bodyPr anchor="b">
            <a:normAutofit/>
          </a:bodyPr>
          <a:lstStyle>
            <a:lvl1pPr marL="0" indent="0">
              <a:buNone/>
              <a:defRPr sz="2400" b="1">
                <a:solidFill>
                  <a:schemeClr val="tx1"/>
                </a:solidFill>
              </a:defRPr>
            </a:lvl1pPr>
          </a:lstStyle>
          <a:p>
            <a:pPr lvl="0"/>
            <a:r>
              <a:rPr lang="en-US" dirty="0"/>
              <a:t>Our Vision</a:t>
            </a:r>
          </a:p>
        </p:txBody>
      </p:sp>
      <p:sp>
        <p:nvSpPr>
          <p:cNvPr id="18" name="Text Placeholder 10"/>
          <p:cNvSpPr>
            <a:spLocks noGrp="1"/>
          </p:cNvSpPr>
          <p:nvPr>
            <p:ph type="body" sz="quarter" idx="14"/>
          </p:nvPr>
        </p:nvSpPr>
        <p:spPr>
          <a:xfrm>
            <a:off x="7531898" y="2669493"/>
            <a:ext cx="3706812" cy="2166715"/>
          </a:xfrm>
        </p:spPr>
        <p:txBody>
          <a:bodyPr>
            <a:normAutofit/>
          </a:bodyPr>
          <a:lstStyle>
            <a:lvl1pPr marL="0" indent="0">
              <a:buNone/>
              <a:defRPr sz="1600">
                <a:solidFill>
                  <a:schemeClr val="tx1"/>
                </a:solidFill>
              </a:defRPr>
            </a:lvl1pPr>
          </a:lstStyle>
          <a:p>
            <a:pPr lvl="0"/>
            <a:r>
              <a:rPr lang="en-US"/>
              <a:t>Click to edit Master text styles</a:t>
            </a:r>
          </a:p>
        </p:txBody>
      </p:sp>
      <p:sp>
        <p:nvSpPr>
          <p:cNvPr id="5" name="Footer Placeholder 4">
            <a:extLst>
              <a:ext uri="{FF2B5EF4-FFF2-40B4-BE49-F238E27FC236}">
                <a16:creationId xmlns:a16="http://schemas.microsoft.com/office/drawing/2014/main" id="{963C0341-0822-4C0C-88A1-A4DA8B41954F}"/>
              </a:ext>
            </a:extLst>
          </p:cNvPr>
          <p:cNvSpPr>
            <a:spLocks noGrp="1"/>
          </p:cNvSpPr>
          <p:nvPr>
            <p:ph type="ftr" sz="quarter" idx="15"/>
          </p:nvPr>
        </p:nvSpPr>
        <p:spPr/>
        <p:txBody>
          <a:bodyPr/>
          <a:lstStyle>
            <a:lvl1pPr>
              <a:defRPr>
                <a:solidFill>
                  <a:schemeClr val="bg1"/>
                </a:solidFill>
              </a:defRPr>
            </a:lvl1pPr>
          </a:lstStyle>
          <a:p>
            <a:endParaRPr lang="en-US" dirty="0"/>
          </a:p>
        </p:txBody>
      </p:sp>
      <p:sp>
        <p:nvSpPr>
          <p:cNvPr id="7" name="Slide Number Placeholder 6">
            <a:extLst>
              <a:ext uri="{FF2B5EF4-FFF2-40B4-BE49-F238E27FC236}">
                <a16:creationId xmlns:a16="http://schemas.microsoft.com/office/drawing/2014/main" id="{DC6FD262-4898-4F1B-953F-21B0DEAF3F40}"/>
              </a:ext>
            </a:extLst>
          </p:cNvPr>
          <p:cNvSpPr>
            <a:spLocks noGrp="1"/>
          </p:cNvSpPr>
          <p:nvPr>
            <p:ph type="sldNum" sz="quarter" idx="16"/>
          </p:nvPr>
        </p:nvSpPr>
        <p:spPr/>
        <p:txBody>
          <a:bodyPr/>
          <a:lstStyle/>
          <a:p>
            <a:fld id="{EEFAF9AE-16CC-4B20-9AEF-678ED1B9C7BB}" type="slidenum">
              <a:rPr lang="en-US" smtClean="0"/>
              <a:pPr/>
              <a:t>‹#›</a:t>
            </a:fld>
            <a:endParaRPr lang="en-US"/>
          </a:p>
        </p:txBody>
      </p:sp>
      <p:pic>
        <p:nvPicPr>
          <p:cNvPr id="13" name="Picture 12">
            <a:extLst>
              <a:ext uri="{FF2B5EF4-FFF2-40B4-BE49-F238E27FC236}">
                <a16:creationId xmlns:a16="http://schemas.microsoft.com/office/drawing/2014/main" id="{E3AC68B0-9B16-47C3-92F5-CFEB941EE00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2630" y="6206895"/>
            <a:ext cx="959367" cy="633867"/>
          </a:xfrm>
          <a:prstGeom prst="rect">
            <a:avLst/>
          </a:prstGeom>
        </p:spPr>
      </p:pic>
    </p:spTree>
    <p:extLst>
      <p:ext uri="{BB962C8B-B14F-4D97-AF65-F5344CB8AC3E}">
        <p14:creationId xmlns:p14="http://schemas.microsoft.com/office/powerpoint/2010/main" val="24052331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What We Do">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F777B19-F2CD-4ACE-AE17-F912109F0AB6}"/>
              </a:ext>
            </a:extLst>
          </p:cNvPr>
          <p:cNvSpPr/>
          <p:nvPr userDrawn="1"/>
        </p:nvSpPr>
        <p:spPr>
          <a:xfrm>
            <a:off x="0" y="4165600"/>
            <a:ext cx="12192000" cy="269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p:txBody>
          <a:bodyPr/>
          <a:lstStyle>
            <a:lvl1pPr>
              <a:defRPr>
                <a:solidFill>
                  <a:schemeClr val="bg1"/>
                </a:solidFill>
              </a:defRPr>
            </a:lvl1pPr>
          </a:lstStyle>
          <a:p>
            <a:fld id="{681E9E71-4E48-40DD-A577-A67A91F5D093}" type="slidenum">
              <a:rPr lang="en-US" smtClean="0"/>
              <a:pPr/>
              <a:t>‹#›</a:t>
            </a:fld>
            <a:endParaRPr lang="en-US" dirty="0"/>
          </a:p>
        </p:txBody>
      </p:sp>
      <p:sp>
        <p:nvSpPr>
          <p:cNvPr id="27" name="Rectangle: Rounded Corners 26">
            <a:extLst>
              <a:ext uri="{FF2B5EF4-FFF2-40B4-BE49-F238E27FC236}">
                <a16:creationId xmlns:a16="http://schemas.microsoft.com/office/drawing/2014/main" id="{F57DE40A-42EA-4BDF-8919-21E09BF65A2C}"/>
              </a:ext>
            </a:extLst>
          </p:cNvPr>
          <p:cNvSpPr/>
          <p:nvPr userDrawn="1"/>
        </p:nvSpPr>
        <p:spPr>
          <a:xfrm>
            <a:off x="838200" y="1084969"/>
            <a:ext cx="10515600" cy="4688062"/>
          </a:xfrm>
          <a:prstGeom prst="roundRect">
            <a:avLst>
              <a:gd name="adj" fmla="val 4348"/>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8E61BAEE-E907-4293-9A97-45C5CC4E1919}"/>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US" dirty="0"/>
          </a:p>
        </p:txBody>
      </p:sp>
      <p:sp>
        <p:nvSpPr>
          <p:cNvPr id="2" name="Footer Placeholder 1">
            <a:extLst>
              <a:ext uri="{FF2B5EF4-FFF2-40B4-BE49-F238E27FC236}">
                <a16:creationId xmlns:a16="http://schemas.microsoft.com/office/drawing/2014/main" id="{6C93ACB9-E2FF-4AEF-95C5-F261BCE8C4C5}"/>
              </a:ext>
            </a:extLst>
          </p:cNvPr>
          <p:cNvSpPr>
            <a:spLocks noGrp="1"/>
          </p:cNvSpPr>
          <p:nvPr>
            <p:ph type="ftr" sz="quarter" idx="11"/>
          </p:nvPr>
        </p:nvSpPr>
        <p:spPr/>
        <p:txBody>
          <a:bodyPr/>
          <a:lstStyle/>
          <a:p>
            <a:endParaRPr lang="en-US"/>
          </a:p>
        </p:txBody>
      </p:sp>
      <p:pic>
        <p:nvPicPr>
          <p:cNvPr id="9" name="Picture 8">
            <a:extLst>
              <a:ext uri="{FF2B5EF4-FFF2-40B4-BE49-F238E27FC236}">
                <a16:creationId xmlns:a16="http://schemas.microsoft.com/office/drawing/2014/main" id="{1AD7D998-FD14-4B5E-829A-F82FCBA226C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2630" y="6206895"/>
            <a:ext cx="959367" cy="633867"/>
          </a:xfrm>
          <a:prstGeom prst="rect">
            <a:avLst/>
          </a:prstGeom>
        </p:spPr>
      </p:pic>
    </p:spTree>
    <p:extLst>
      <p:ext uri="{BB962C8B-B14F-4D97-AF65-F5344CB8AC3E}">
        <p14:creationId xmlns:p14="http://schemas.microsoft.com/office/powerpoint/2010/main" val="36506515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About Company">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90C766A-D291-4240-8903-355A64684B09}"/>
              </a:ext>
            </a:extLst>
          </p:cNvPr>
          <p:cNvSpPr/>
          <p:nvPr userDrawn="1"/>
        </p:nvSpPr>
        <p:spPr>
          <a:xfrm>
            <a:off x="3619500" y="-5556"/>
            <a:ext cx="8572500" cy="6892131"/>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3619500" y="0"/>
            <a:ext cx="8572500" cy="6858001"/>
          </a:xfrm>
          <a:prstGeom prst="rect">
            <a:avLst/>
          </a:prstGeom>
          <a:gradFill>
            <a:gsLst>
              <a:gs pos="100000">
                <a:schemeClr val="bg1"/>
              </a:gs>
              <a:gs pos="0">
                <a:schemeClr val="bg1">
                  <a:alpha val="85000"/>
                </a:schemeClr>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userDrawn="1"/>
        </p:nvSpPr>
        <p:spPr>
          <a:xfrm>
            <a:off x="0" y="0"/>
            <a:ext cx="3424517"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rapezoid 10">
            <a:extLst>
              <a:ext uri="{FF2B5EF4-FFF2-40B4-BE49-F238E27FC236}">
                <a16:creationId xmlns:a16="http://schemas.microsoft.com/office/drawing/2014/main" id="{AD19768F-6F77-4643-A674-C0CBA22E1185}"/>
              </a:ext>
            </a:extLst>
          </p:cNvPr>
          <p:cNvSpPr/>
          <p:nvPr userDrawn="1"/>
        </p:nvSpPr>
        <p:spPr>
          <a:xfrm rot="16200000">
            <a:off x="-1606662" y="1617517"/>
            <a:ext cx="6637841" cy="3424517"/>
          </a:xfrm>
          <a:prstGeom prst="trapezoid">
            <a:avLst/>
          </a:prstGeom>
          <a:solidFill>
            <a:schemeClr val="accent1">
              <a:lumMod val="75000"/>
              <a:lumOff val="25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Rectangle 1">
            <a:extLst>
              <a:ext uri="{FF2B5EF4-FFF2-40B4-BE49-F238E27FC236}">
                <a16:creationId xmlns:a16="http://schemas.microsoft.com/office/drawing/2014/main" id="{28DDBF27-0730-410D-BAE0-26163E0F157B}"/>
              </a:ext>
            </a:extLst>
          </p:cNvPr>
          <p:cNvSpPr/>
          <p:nvPr userDrawn="1"/>
        </p:nvSpPr>
        <p:spPr>
          <a:xfrm>
            <a:off x="0" y="1093695"/>
            <a:ext cx="3424517" cy="10309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itle 17"/>
          <p:cNvSpPr>
            <a:spLocks noGrp="1"/>
          </p:cNvSpPr>
          <p:nvPr>
            <p:ph type="title" hasCustomPrompt="1"/>
          </p:nvPr>
        </p:nvSpPr>
        <p:spPr>
          <a:xfrm>
            <a:off x="734170" y="1181588"/>
            <a:ext cx="2113805" cy="855154"/>
          </a:xfrm>
        </p:spPr>
        <p:txBody>
          <a:bodyPr>
            <a:noAutofit/>
          </a:bodyPr>
          <a:lstStyle>
            <a:lvl1pPr algn="r">
              <a:defRPr sz="2400" b="1">
                <a:solidFill>
                  <a:schemeClr val="bg1"/>
                </a:solidFill>
              </a:defRPr>
            </a:lvl1pPr>
          </a:lstStyle>
          <a:p>
            <a:r>
              <a:rPr lang="en-US" dirty="0"/>
              <a:t>About</a:t>
            </a:r>
          </a:p>
        </p:txBody>
      </p:sp>
      <p:sp>
        <p:nvSpPr>
          <p:cNvPr id="4" name="Text Placeholder 3">
            <a:extLst>
              <a:ext uri="{FF2B5EF4-FFF2-40B4-BE49-F238E27FC236}">
                <a16:creationId xmlns:a16="http://schemas.microsoft.com/office/drawing/2014/main" id="{CC753A2C-3435-41AC-A18D-606FF9F39CA0}"/>
              </a:ext>
            </a:extLst>
          </p:cNvPr>
          <p:cNvSpPr>
            <a:spLocks noGrp="1"/>
          </p:cNvSpPr>
          <p:nvPr>
            <p:ph type="body" sz="quarter" idx="10"/>
          </p:nvPr>
        </p:nvSpPr>
        <p:spPr>
          <a:xfrm>
            <a:off x="4391025" y="1093695"/>
            <a:ext cx="7029450" cy="4514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5CE36272-55E6-4F28-A873-57EC91F08D09}"/>
              </a:ext>
            </a:extLst>
          </p:cNvPr>
          <p:cNvSpPr>
            <a:spLocks noGrp="1"/>
          </p:cNvSpPr>
          <p:nvPr>
            <p:ph type="ftr" sz="quarter" idx="11"/>
          </p:nvPr>
        </p:nvSpPr>
        <p:spPr/>
        <p:txBody>
          <a:bodyPr/>
          <a:lstStyle>
            <a:lvl1pPr>
              <a:defRPr>
                <a:solidFill>
                  <a:sysClr val="windowText" lastClr="000000"/>
                </a:solidFill>
              </a:defRPr>
            </a:lvl1pPr>
          </a:lstStyle>
          <a:p>
            <a:endParaRPr lang="en-US" dirty="0"/>
          </a:p>
        </p:txBody>
      </p:sp>
      <p:sp>
        <p:nvSpPr>
          <p:cNvPr id="3" name="Slide Number Placeholder 2">
            <a:extLst>
              <a:ext uri="{FF2B5EF4-FFF2-40B4-BE49-F238E27FC236}">
                <a16:creationId xmlns:a16="http://schemas.microsoft.com/office/drawing/2014/main" id="{0A777E76-C0F7-4852-85CE-BBEFF3E04FE0}"/>
              </a:ext>
            </a:extLst>
          </p:cNvPr>
          <p:cNvSpPr>
            <a:spLocks noGrp="1"/>
          </p:cNvSpPr>
          <p:nvPr>
            <p:ph type="sldNum" sz="quarter" idx="12"/>
          </p:nvPr>
        </p:nvSpPr>
        <p:spPr/>
        <p:txBody>
          <a:bodyPr/>
          <a:lstStyle/>
          <a:p>
            <a:fld id="{EEFAF9AE-16CC-4B20-9AEF-678ED1B9C7BB}" type="slidenum">
              <a:rPr lang="en-US" smtClean="0"/>
              <a:pPr/>
              <a:t>‹#›</a:t>
            </a:fld>
            <a:endParaRPr lang="en-US"/>
          </a:p>
        </p:txBody>
      </p:sp>
      <p:pic>
        <p:nvPicPr>
          <p:cNvPr id="14" name="Picture 13">
            <a:extLst>
              <a:ext uri="{FF2B5EF4-FFF2-40B4-BE49-F238E27FC236}">
                <a16:creationId xmlns:a16="http://schemas.microsoft.com/office/drawing/2014/main" id="{7BB9DD6A-35C0-4F25-82A4-B81A92FC723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2630" y="6206895"/>
            <a:ext cx="959367" cy="633867"/>
          </a:xfrm>
          <a:prstGeom prst="rect">
            <a:avLst/>
          </a:prstGeom>
        </p:spPr>
      </p:pic>
    </p:spTree>
    <p:extLst>
      <p:ext uri="{BB962C8B-B14F-4D97-AF65-F5344CB8AC3E}">
        <p14:creationId xmlns:p14="http://schemas.microsoft.com/office/powerpoint/2010/main" val="1889222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gi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7223E75-F1FC-4606-9A3F-B6897F818BA4}"/>
              </a:ext>
            </a:extLst>
          </p:cNvPr>
          <p:cNvSpPr/>
          <p:nvPr userDrawn="1"/>
        </p:nvSpPr>
        <p:spPr>
          <a:xfrm>
            <a:off x="-12700" y="-741"/>
            <a:ext cx="12204700" cy="9684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9C2133FA-AA41-49A3-8BC4-2CA77D804FA4}"/>
              </a:ext>
            </a:extLst>
          </p:cNvPr>
          <p:cNvSpPr>
            <a:spLocks noGrp="1"/>
          </p:cNvSpPr>
          <p:nvPr>
            <p:ph type="title"/>
          </p:nvPr>
        </p:nvSpPr>
        <p:spPr>
          <a:xfrm>
            <a:off x="712381" y="184310"/>
            <a:ext cx="10630786" cy="59372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0B5FF8DC-1E3C-464F-98A0-B1B011368436}"/>
              </a:ext>
            </a:extLst>
          </p:cNvPr>
          <p:cNvSpPr>
            <a:spLocks noGrp="1"/>
          </p:cNvSpPr>
          <p:nvPr>
            <p:ph type="body" idx="1"/>
          </p:nvPr>
        </p:nvSpPr>
        <p:spPr>
          <a:xfrm>
            <a:off x="712381" y="1290392"/>
            <a:ext cx="10641418" cy="408933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FEDFE78F-AE8C-48AD-A610-C856BD2955DB}"/>
              </a:ext>
            </a:extLst>
          </p:cNvPr>
          <p:cNvSpPr>
            <a:spLocks noGrp="1"/>
          </p:cNvSpPr>
          <p:nvPr>
            <p:ph type="ftr" sz="quarter" idx="3"/>
          </p:nvPr>
        </p:nvSpPr>
        <p:spPr>
          <a:xfrm>
            <a:off x="4038600" y="6206895"/>
            <a:ext cx="4114800" cy="441802"/>
          </a:xfrm>
          <a:prstGeom prst="rect">
            <a:avLst/>
          </a:prstGeom>
        </p:spPr>
        <p:txBody>
          <a:bodyPr vert="horz" lIns="91440" tIns="45720" rIns="91440" bIns="45720" rtlCol="0" anchor="ctr"/>
          <a:lstStyle>
            <a:lvl1pPr algn="ctr">
              <a:defRPr sz="1200">
                <a:solidFill>
                  <a:schemeClr val="bg1">
                    <a:lumMod val="65000"/>
                  </a:schemeClr>
                </a:solidFill>
              </a:defRPr>
            </a:lvl1pPr>
          </a:lstStyle>
          <a:p>
            <a:endParaRPr lang="en-US" dirty="0"/>
          </a:p>
        </p:txBody>
      </p:sp>
      <p:sp>
        <p:nvSpPr>
          <p:cNvPr id="6" name="Slide Number Placeholder 5">
            <a:extLst>
              <a:ext uri="{FF2B5EF4-FFF2-40B4-BE49-F238E27FC236}">
                <a16:creationId xmlns:a16="http://schemas.microsoft.com/office/drawing/2014/main" id="{39F002A0-B6CE-4E3B-8296-7D322F988F4B}"/>
              </a:ext>
            </a:extLst>
          </p:cNvPr>
          <p:cNvSpPr>
            <a:spLocks noGrp="1"/>
          </p:cNvSpPr>
          <p:nvPr>
            <p:ph type="sldNum" sz="quarter" idx="4"/>
          </p:nvPr>
        </p:nvSpPr>
        <p:spPr>
          <a:xfrm>
            <a:off x="10902476" y="6273951"/>
            <a:ext cx="451323" cy="365125"/>
          </a:xfrm>
          <a:prstGeom prst="rect">
            <a:avLst/>
          </a:prstGeom>
          <a:solidFill>
            <a:schemeClr val="accent5"/>
          </a:solidFill>
        </p:spPr>
        <p:txBody>
          <a:bodyPr vert="horz" lIns="91440" tIns="45720" rIns="91440" bIns="45720" rtlCol="0" anchor="ctr"/>
          <a:lstStyle>
            <a:lvl1pPr algn="ctr">
              <a:defRPr sz="1050">
                <a:solidFill>
                  <a:schemeClr val="bg1"/>
                </a:solidFill>
              </a:defRPr>
            </a:lvl1pPr>
          </a:lstStyle>
          <a:p>
            <a:fld id="{EEFAF9AE-16CC-4B20-9AEF-678ED1B9C7BB}" type="slidenum">
              <a:rPr lang="en-US" smtClean="0"/>
              <a:pPr/>
              <a:t>‹#›</a:t>
            </a:fld>
            <a:endParaRPr lang="en-US" dirty="0"/>
          </a:p>
        </p:txBody>
      </p:sp>
      <p:cxnSp>
        <p:nvCxnSpPr>
          <p:cNvPr id="13" name="Straight Connector 12">
            <a:extLst>
              <a:ext uri="{FF2B5EF4-FFF2-40B4-BE49-F238E27FC236}">
                <a16:creationId xmlns:a16="http://schemas.microsoft.com/office/drawing/2014/main" id="{597A776D-70C0-421C-9AE7-FECEEF19EA6B}"/>
              </a:ext>
            </a:extLst>
          </p:cNvPr>
          <p:cNvCxnSpPr>
            <a:cxnSpLocks/>
          </p:cNvCxnSpPr>
          <p:nvPr userDrawn="1"/>
        </p:nvCxnSpPr>
        <p:spPr>
          <a:xfrm>
            <a:off x="421585" y="6021708"/>
            <a:ext cx="11456737"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20D4EEB3-152C-467A-9E7B-D4572B817639}"/>
              </a:ext>
            </a:extLst>
          </p:cNvPr>
          <p:cNvSpPr/>
          <p:nvPr userDrawn="1"/>
        </p:nvSpPr>
        <p:spPr>
          <a:xfrm>
            <a:off x="814189" y="4576"/>
            <a:ext cx="762177" cy="11136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BFE68681-A417-4D06-9C9B-4326B0C94950}"/>
              </a:ext>
            </a:extLst>
          </p:cNvPr>
          <p:cNvPicPr>
            <a:picLocks noChangeAspect="1"/>
          </p:cNvPicPr>
          <p:nvPr userDrawn="1"/>
        </p:nvPicPr>
        <p:blipFill>
          <a:blip r:embed="rId32">
            <a:extLst>
              <a:ext uri="{28A0092B-C50C-407E-A947-70E740481C1C}">
                <a14:useLocalDpi xmlns:a14="http://schemas.microsoft.com/office/drawing/2010/main" val="0"/>
              </a:ext>
            </a:extLst>
          </a:blip>
          <a:stretch>
            <a:fillRect/>
          </a:stretch>
        </p:blipFill>
        <p:spPr>
          <a:xfrm>
            <a:off x="502630" y="6206895"/>
            <a:ext cx="959367" cy="633867"/>
          </a:xfrm>
          <a:prstGeom prst="rect">
            <a:avLst/>
          </a:prstGeom>
        </p:spPr>
      </p:pic>
    </p:spTree>
    <p:extLst>
      <p:ext uri="{BB962C8B-B14F-4D97-AF65-F5344CB8AC3E}">
        <p14:creationId xmlns:p14="http://schemas.microsoft.com/office/powerpoint/2010/main" val="685796464"/>
      </p:ext>
    </p:extLst>
  </p:cSld>
  <p:clrMap bg1="lt1" tx1="dk1" bg2="lt2" tx2="dk2" accent1="accent1" accent2="accent2" accent3="accent3" accent4="accent4" accent5="accent5" accent6="accent6" hlink="hlink" folHlink="folHlink"/>
  <p:sldLayoutIdLst>
    <p:sldLayoutId id="2147483657" r:id="rId1"/>
    <p:sldLayoutId id="2147483724" r:id="rId2"/>
    <p:sldLayoutId id="2147483688" r:id="rId3"/>
    <p:sldLayoutId id="2147483731" r:id="rId4"/>
    <p:sldLayoutId id="2147483720" r:id="rId5"/>
    <p:sldLayoutId id="2147483679" r:id="rId6"/>
    <p:sldLayoutId id="2147483662" r:id="rId7"/>
    <p:sldLayoutId id="2147483665" r:id="rId8"/>
    <p:sldLayoutId id="2147483656" r:id="rId9"/>
    <p:sldLayoutId id="2147483718" r:id="rId10"/>
    <p:sldLayoutId id="2147483664" r:id="rId11"/>
    <p:sldLayoutId id="2147483659" r:id="rId12"/>
    <p:sldLayoutId id="2147483650" r:id="rId13"/>
    <p:sldLayoutId id="2147483651" r:id="rId14"/>
    <p:sldLayoutId id="2147483652" r:id="rId15"/>
    <p:sldLayoutId id="2147483653" r:id="rId16"/>
    <p:sldLayoutId id="2147483672" r:id="rId17"/>
    <p:sldLayoutId id="2147483673" r:id="rId18"/>
    <p:sldLayoutId id="2147483729" r:id="rId19"/>
    <p:sldLayoutId id="2147483730" r:id="rId20"/>
    <p:sldLayoutId id="2147483732" r:id="rId21"/>
    <p:sldLayoutId id="2147483674" r:id="rId22"/>
    <p:sldLayoutId id="2147483685" r:id="rId23"/>
    <p:sldLayoutId id="2147483702" r:id="rId24"/>
    <p:sldLayoutId id="2147483703" r:id="rId25"/>
    <p:sldLayoutId id="2147483695" r:id="rId26"/>
    <p:sldLayoutId id="2147483727" r:id="rId27"/>
    <p:sldLayoutId id="2147483666" r:id="rId28"/>
    <p:sldLayoutId id="2147483713" r:id="rId29"/>
    <p:sldLayoutId id="2147483714" r:id="rId30"/>
  </p:sldLayoutIdLs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52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52000">
                                          <p:cBhvr additive="base">
                                            <p:cTn id="7" dur="1000" fill="hold"/>
                                            <p:tgtEl>
                                              <p:spTgt spid="2"/>
                                            </p:tgtEl>
                                            <p:attrNameLst>
                                              <p:attrName>ppt_x</p:attrName>
                                            </p:attrNameLst>
                                          </p:cBhvr>
                                          <p:tavLst>
                                            <p:tav tm="0">
                                              <p:val>
                                                <p:strVal val="0-#ppt_w/2"/>
                                              </p:val>
                                            </p:tav>
                                            <p:tav tm="100000">
                                              <p:val>
                                                <p:strVal val="#ppt_x"/>
                                              </p:val>
                                            </p:tav>
                                          </p:tavLst>
                                        </p:anim>
                                        <p:anim calcmode="lin" valueType="num" p14:bounceEnd="52000">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42" presetClass="entr" presetSubtype="0"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1000"/>
                                            <p:tgtEl>
                                              <p:spTgt spid="3">
                                                <p:txEl>
                                                  <p:pRg st="1" end="1"/>
                                                </p:txEl>
                                              </p:spTgt>
                                            </p:tgtEl>
                                          </p:cBhvr>
                                        </p:animEffect>
                                        <p:anim calcmode="lin" valueType="num">
                                          <p:cBhvr>
                                            <p:cTn id="1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42" presetClass="entr" presetSubtype="0" fill="hold" grpId="0" nodeType="after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anim calcmode="lin" valueType="num">
                                          <p:cBhvr>
                                            <p:cTn id="2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7" fill="hold">
                                <p:stCondLst>
                                  <p:cond delay="4000"/>
                                </p:stCondLst>
                                <p:childTnLst>
                                  <p:par>
                                    <p:cTn id="28" presetID="42" presetClass="entr" presetSubtype="0" fill="hold" grpId="0" nodeType="after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fade">
                                          <p:cBhvr>
                                            <p:cTn id="30" dur="1000"/>
                                            <p:tgtEl>
                                              <p:spTgt spid="3">
                                                <p:txEl>
                                                  <p:pRg st="3" end="3"/>
                                                </p:txEl>
                                              </p:spTgt>
                                            </p:tgtEl>
                                          </p:cBhvr>
                                        </p:animEffect>
                                        <p:anim calcmode="lin" valueType="num">
                                          <p:cBhvr>
                                            <p:cTn id="3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5000"/>
                                </p:stCondLst>
                                <p:childTnLst>
                                  <p:par>
                                    <p:cTn id="34" presetID="42" presetClass="entr" presetSubtype="0" fill="hold" grpId="0" nodeType="after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Effect transition="in" filter="fade">
                                          <p:cBhvr>
                                            <p:cTn id="36" dur="1000"/>
                                            <p:tgtEl>
                                              <p:spTgt spid="3">
                                                <p:txEl>
                                                  <p:pRg st="4" end="4"/>
                                                </p:txEl>
                                              </p:spTgt>
                                            </p:tgtEl>
                                          </p:cBhvr>
                                        </p:animEffect>
                                        <p:anim calcmode="lin" valueType="num">
                                          <p:cBhvr>
                                            <p:cTn id="3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42"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 lvl="2">
                <p:tnLst>
                  <p:par>
                    <p:cTn presetID="42"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 lvl="3">
                <p:tnLst>
                  <p:par>
                    <p:cTn presetID="42"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 lvl="4">
                <p:tnLst>
                  <p:par>
                    <p:cTn presetID="42"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 lvl="5">
                <p:tnLst>
                  <p:par>
                    <p:cTn presetID="42"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Lst>
          </p:bldP>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42" presetClass="entr" presetSubtype="0"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1000"/>
                                            <p:tgtEl>
                                              <p:spTgt spid="3">
                                                <p:txEl>
                                                  <p:pRg st="1" end="1"/>
                                                </p:txEl>
                                              </p:spTgt>
                                            </p:tgtEl>
                                          </p:cBhvr>
                                        </p:animEffect>
                                        <p:anim calcmode="lin" valueType="num">
                                          <p:cBhvr>
                                            <p:cTn id="1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42" presetClass="entr" presetSubtype="0" fill="hold" grpId="0" nodeType="after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anim calcmode="lin" valueType="num">
                                          <p:cBhvr>
                                            <p:cTn id="2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7" fill="hold">
                                <p:stCondLst>
                                  <p:cond delay="4000"/>
                                </p:stCondLst>
                                <p:childTnLst>
                                  <p:par>
                                    <p:cTn id="28" presetID="42" presetClass="entr" presetSubtype="0" fill="hold" grpId="0" nodeType="after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fade">
                                          <p:cBhvr>
                                            <p:cTn id="30" dur="1000"/>
                                            <p:tgtEl>
                                              <p:spTgt spid="3">
                                                <p:txEl>
                                                  <p:pRg st="3" end="3"/>
                                                </p:txEl>
                                              </p:spTgt>
                                            </p:tgtEl>
                                          </p:cBhvr>
                                        </p:animEffect>
                                        <p:anim calcmode="lin" valueType="num">
                                          <p:cBhvr>
                                            <p:cTn id="3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5000"/>
                                </p:stCondLst>
                                <p:childTnLst>
                                  <p:par>
                                    <p:cTn id="34" presetID="42" presetClass="entr" presetSubtype="0" fill="hold" grpId="0" nodeType="after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Effect transition="in" filter="fade">
                                          <p:cBhvr>
                                            <p:cTn id="36" dur="1000"/>
                                            <p:tgtEl>
                                              <p:spTgt spid="3">
                                                <p:txEl>
                                                  <p:pRg st="4" end="4"/>
                                                </p:txEl>
                                              </p:spTgt>
                                            </p:tgtEl>
                                          </p:cBhvr>
                                        </p:animEffect>
                                        <p:anim calcmode="lin" valueType="num">
                                          <p:cBhvr>
                                            <p:cTn id="3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39" fill="hold">
                                <p:stCondLst>
                                  <p:cond delay="6000"/>
                                </p:stCondLst>
                                <p:childTnLst>
                                  <p:par>
                                    <p:cTn id="40" presetID="42" presetClass="entr" presetSubtype="0" fill="hold" nodeType="after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anim calcmode="lin" valueType="num">
                                          <p:cBhvr>
                                            <p:cTn id="43" dur="1000" fill="hold"/>
                                            <p:tgtEl>
                                              <p:spTgt spid="10"/>
                                            </p:tgtEl>
                                            <p:attrNameLst>
                                              <p:attrName>ppt_x</p:attrName>
                                            </p:attrNameLst>
                                          </p:cBhvr>
                                          <p:tavLst>
                                            <p:tav tm="0">
                                              <p:val>
                                                <p:strVal val="#ppt_x"/>
                                              </p:val>
                                            </p:tav>
                                            <p:tav tm="100000">
                                              <p:val>
                                                <p:strVal val="#ppt_x"/>
                                              </p:val>
                                            </p:tav>
                                          </p:tavLst>
                                        </p:anim>
                                        <p:anim calcmode="lin" valueType="num">
                                          <p:cBhvr>
                                            <p:cTn id="4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42"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 lvl="2">
                <p:tnLst>
                  <p:par>
                    <p:cTn presetID="42"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 lvl="3">
                <p:tnLst>
                  <p:par>
                    <p:cTn presetID="42"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 lvl="4">
                <p:tnLst>
                  <p:par>
                    <p:cTn presetID="42"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 lvl="5">
                <p:tnLst>
                  <p:par>
                    <p:cTn presetID="42"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Lst>
          </p:bldP>
        </p:bldLst>
      </p:timing>
    </mc:Fallback>
  </mc:AlternateContent>
  <p:hf hdr="0" ftr="0" dt="0"/>
  <p:txStyles>
    <p:titleStyle>
      <a:lvl1pPr algn="l" defTabSz="914400" rtl="0" eaLnBrk="1" latinLnBrk="0" hangingPunct="1">
        <a:lnSpc>
          <a:spcPct val="90000"/>
        </a:lnSpc>
        <a:spcBef>
          <a:spcPct val="0"/>
        </a:spcBef>
        <a:buNone/>
        <a:defRPr sz="2800" b="1" kern="1200">
          <a:solidFill>
            <a:schemeClr val="bg1"/>
          </a:solidFill>
          <a:latin typeface="+mj-lt"/>
          <a:ea typeface="+mj-ea"/>
          <a:cs typeface="+mj-cs"/>
        </a:defRPr>
      </a:lvl1pPr>
    </p:titleStyle>
    <p:bodyStyle>
      <a:lvl1pPr marL="228600" indent="-228600" algn="l" defTabSz="914400" rtl="0" eaLnBrk="1" latinLnBrk="0" hangingPunct="1">
        <a:lnSpc>
          <a:spcPct val="100000"/>
        </a:lnSpc>
        <a:spcBef>
          <a:spcPts val="600"/>
        </a:spcBef>
        <a:spcAft>
          <a:spcPts val="600"/>
        </a:spcAft>
        <a:buFont typeface="Calibri" panose="020F050202020403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Font typeface="Helvetica"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9.png"/><Relationship Id="rId4" Type="http://schemas.openxmlformats.org/officeDocument/2006/relationships/diagramLayout" Target="../diagrams/layout1.xml"/><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6.png"/><Relationship Id="rId2" Type="http://schemas.openxmlformats.org/officeDocument/2006/relationships/image" Target="../media/image10.png"/><Relationship Id="rId1" Type="http://schemas.openxmlformats.org/officeDocument/2006/relationships/slideLayout" Target="../slideLayouts/slideLayout9.xml"/><Relationship Id="rId6" Type="http://schemas.openxmlformats.org/officeDocument/2006/relationships/image" Target="../media/image15.png"/><Relationship Id="rId5" Type="http://schemas.openxmlformats.org/officeDocument/2006/relationships/image" Target="../media/image12.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jpeg"/><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0.jpeg"/><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13.xml"/><Relationship Id="rId5" Type="http://schemas.openxmlformats.org/officeDocument/2006/relationships/image" Target="../media/image8.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3.jpg"/><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4.png"/><Relationship Id="rId1" Type="http://schemas.openxmlformats.org/officeDocument/2006/relationships/slideLayout" Target="../slideLayouts/slideLayout9.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4.png"/><Relationship Id="rId1" Type="http://schemas.openxmlformats.org/officeDocument/2006/relationships/slideLayout" Target="../slideLayouts/slideLayout9.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4.png"/><Relationship Id="rId1" Type="http://schemas.openxmlformats.org/officeDocument/2006/relationships/slideLayout" Target="../slideLayouts/slideLayout9.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5.png"/><Relationship Id="rId1" Type="http://schemas.openxmlformats.org/officeDocument/2006/relationships/slideLayout" Target="../slideLayouts/slideLayout9.xml"/><Relationship Id="rId6" Type="http://schemas.openxmlformats.org/officeDocument/2006/relationships/image" Target="../media/image8.png"/><Relationship Id="rId5" Type="http://schemas.openxmlformats.org/officeDocument/2006/relationships/image" Target="../media/image26.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9.xml"/><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5.png"/><Relationship Id="rId1" Type="http://schemas.openxmlformats.org/officeDocument/2006/relationships/slideLayout" Target="../slideLayouts/slideLayout9.xml"/><Relationship Id="rId6" Type="http://schemas.openxmlformats.org/officeDocument/2006/relationships/image" Target="../media/image8.png"/><Relationship Id="rId5" Type="http://schemas.openxmlformats.org/officeDocument/2006/relationships/image" Target="../media/image26.png"/><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5.png"/><Relationship Id="rId1" Type="http://schemas.openxmlformats.org/officeDocument/2006/relationships/slideLayout" Target="../slideLayouts/slideLayout9.xml"/><Relationship Id="rId6" Type="http://schemas.openxmlformats.org/officeDocument/2006/relationships/image" Target="../media/image8.png"/><Relationship Id="rId5" Type="http://schemas.openxmlformats.org/officeDocument/2006/relationships/image" Target="../media/image26.png"/><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5.png"/><Relationship Id="rId1" Type="http://schemas.openxmlformats.org/officeDocument/2006/relationships/slideLayout" Target="../slideLayouts/slideLayout9.xml"/><Relationship Id="rId6" Type="http://schemas.openxmlformats.org/officeDocument/2006/relationships/image" Target="../media/image8.png"/><Relationship Id="rId5" Type="http://schemas.openxmlformats.org/officeDocument/2006/relationships/image" Target="../media/image26.png"/><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5.png"/><Relationship Id="rId1" Type="http://schemas.openxmlformats.org/officeDocument/2006/relationships/slideLayout" Target="../slideLayouts/slideLayout9.xml"/><Relationship Id="rId6" Type="http://schemas.openxmlformats.org/officeDocument/2006/relationships/image" Target="../media/image8.png"/><Relationship Id="rId5" Type="http://schemas.openxmlformats.org/officeDocument/2006/relationships/image" Target="../media/image26.png"/><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26.png"/><Relationship Id="rId5" Type="http://schemas.openxmlformats.org/officeDocument/2006/relationships/image" Target="../media/image9.png"/><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7.jpg"/><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7.jpg"/><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7.jpg"/><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5.png"/><Relationship Id="rId1" Type="http://schemas.openxmlformats.org/officeDocument/2006/relationships/slideLayout" Target="../slideLayouts/slideLayout9.xml"/><Relationship Id="rId5" Type="http://schemas.openxmlformats.org/officeDocument/2006/relationships/image" Target="../media/image8.png"/><Relationship Id="rId4" Type="http://schemas.openxmlformats.org/officeDocument/2006/relationships/image" Target="../media/image9.png"/></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5.png"/><Relationship Id="rId1" Type="http://schemas.openxmlformats.org/officeDocument/2006/relationships/slideLayout" Target="../slideLayouts/slideLayout9.xml"/><Relationship Id="rId5" Type="http://schemas.openxmlformats.org/officeDocument/2006/relationships/image" Target="../media/image8.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9.xml"/><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8.png"/><Relationship Id="rId7" Type="http://schemas.openxmlformats.org/officeDocument/2006/relationships/image" Target="../media/image30.png"/><Relationship Id="rId2" Type="http://schemas.openxmlformats.org/officeDocument/2006/relationships/notesSlide" Target="../notesSlides/notesSlide2.xml"/><Relationship Id="rId1" Type="http://schemas.openxmlformats.org/officeDocument/2006/relationships/slideLayout" Target="../slideLayouts/slideLayout28.xml"/><Relationship Id="rId6" Type="http://schemas.openxmlformats.org/officeDocument/2006/relationships/image" Target="../media/image12.png"/><Relationship Id="rId5" Type="http://schemas.openxmlformats.org/officeDocument/2006/relationships/image" Target="../media/image29.jpg"/><Relationship Id="rId4" Type="http://schemas.openxmlformats.org/officeDocument/2006/relationships/hyperlink" Target="mailto:kgalaletso@safebiteconsulting.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9.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9.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9.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9.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9.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9.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84EA191-7D80-19C2-3DC4-2CF419122215}"/>
              </a:ext>
            </a:extLst>
          </p:cNvPr>
          <p:cNvPicPr>
            <a:picLocks noChangeAspect="1"/>
          </p:cNvPicPr>
          <p:nvPr/>
        </p:nvPicPr>
        <p:blipFill>
          <a:blip r:embed="rId2"/>
          <a:stretch>
            <a:fillRect/>
          </a:stretch>
        </p:blipFill>
        <p:spPr>
          <a:xfrm>
            <a:off x="846600" y="1407117"/>
            <a:ext cx="4086237" cy="3241537"/>
          </a:xfrm>
          <a:prstGeom prst="rect">
            <a:avLst/>
          </a:prstGeom>
        </p:spPr>
      </p:pic>
      <p:sp>
        <p:nvSpPr>
          <p:cNvPr id="2" name="TextBox 1">
            <a:extLst>
              <a:ext uri="{FF2B5EF4-FFF2-40B4-BE49-F238E27FC236}">
                <a16:creationId xmlns:a16="http://schemas.microsoft.com/office/drawing/2014/main" id="{D7C73938-1E15-F62A-7551-62062700BFB7}"/>
              </a:ext>
            </a:extLst>
          </p:cNvPr>
          <p:cNvSpPr txBox="1"/>
          <p:nvPr/>
        </p:nvSpPr>
        <p:spPr>
          <a:xfrm>
            <a:off x="-785191" y="4601817"/>
            <a:ext cx="184731" cy="369332"/>
          </a:xfrm>
          <a:prstGeom prst="rect">
            <a:avLst/>
          </a:prstGeom>
          <a:noFill/>
        </p:spPr>
        <p:txBody>
          <a:bodyPr wrap="none" rtlCol="0">
            <a:spAutoFit/>
          </a:bodyPr>
          <a:lstStyle/>
          <a:p>
            <a:endParaRPr lang="en-US"/>
          </a:p>
        </p:txBody>
      </p:sp>
      <p:sp>
        <p:nvSpPr>
          <p:cNvPr id="12" name="Title 1">
            <a:extLst>
              <a:ext uri="{FF2B5EF4-FFF2-40B4-BE49-F238E27FC236}">
                <a16:creationId xmlns:a16="http://schemas.microsoft.com/office/drawing/2014/main" id="{C354D9D6-8B26-A06B-434C-FFDCA48FD40E}"/>
              </a:ext>
            </a:extLst>
          </p:cNvPr>
          <p:cNvSpPr txBox="1">
            <a:spLocks/>
          </p:cNvSpPr>
          <p:nvPr/>
        </p:nvSpPr>
        <p:spPr>
          <a:xfrm>
            <a:off x="5587633" y="828089"/>
            <a:ext cx="6014419" cy="980142"/>
          </a:xfrm>
          <a:prstGeom prst="rect">
            <a:avLst/>
          </a:prstGeom>
        </p:spPr>
        <p:txBody>
          <a:bodyPr vert="horz" lIns="0" tIns="45720" rIns="0" bIns="45720" rtlCol="0" anchor="b">
            <a:normAutofit fontScale="70000" lnSpcReduction="20000"/>
          </a:bodyPr>
          <a:lstStyle>
            <a:lvl1pPr algn="l" defTabSz="914400" rtl="0" eaLnBrk="1" latinLnBrk="0" hangingPunct="1">
              <a:lnSpc>
                <a:spcPct val="90000"/>
              </a:lnSpc>
              <a:spcBef>
                <a:spcPct val="0"/>
              </a:spcBef>
              <a:buNone/>
              <a:defRPr sz="4000" b="1" kern="1200">
                <a:solidFill>
                  <a:schemeClr val="accent1"/>
                </a:solidFill>
                <a:latin typeface="+mj-lt"/>
                <a:ea typeface="+mj-ea"/>
                <a:cs typeface="+mj-cs"/>
              </a:defRPr>
            </a:lvl1pPr>
          </a:lstStyle>
          <a:p>
            <a:pPr algn="ctr"/>
            <a:r>
              <a:rPr lang="en-ZA" sz="5400" dirty="0">
                <a:solidFill>
                  <a:srgbClr val="32598A"/>
                </a:solidFill>
                <a:latin typeface="+mn-lt"/>
              </a:rPr>
              <a:t>IMPROVING FOOD SAFETY</a:t>
            </a:r>
            <a:endParaRPr lang="en-US" dirty="0"/>
          </a:p>
        </p:txBody>
      </p:sp>
      <p:graphicFrame>
        <p:nvGraphicFramePr>
          <p:cNvPr id="13" name="Content Placeholder 3">
            <a:extLst>
              <a:ext uri="{FF2B5EF4-FFF2-40B4-BE49-F238E27FC236}">
                <a16:creationId xmlns:a16="http://schemas.microsoft.com/office/drawing/2014/main" id="{40AB7011-6492-30F7-2E14-3EBEAE240364}"/>
              </a:ext>
            </a:extLst>
          </p:cNvPr>
          <p:cNvGraphicFramePr>
            <a:graphicFrameLocks/>
          </p:cNvGraphicFramePr>
          <p:nvPr>
            <p:extLst>
              <p:ext uri="{D42A27DB-BD31-4B8C-83A1-F6EECF244321}">
                <p14:modId xmlns:p14="http://schemas.microsoft.com/office/powerpoint/2010/main" val="4047323335"/>
              </p:ext>
            </p:extLst>
          </p:nvPr>
        </p:nvGraphicFramePr>
        <p:xfrm>
          <a:off x="5963171" y="2252100"/>
          <a:ext cx="5502275" cy="3251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4" name="Picture 13" descr="A logo with blue lines and dots&#10;&#10;Description automatically generated">
            <a:extLst>
              <a:ext uri="{FF2B5EF4-FFF2-40B4-BE49-F238E27FC236}">
                <a16:creationId xmlns:a16="http://schemas.microsoft.com/office/drawing/2014/main" id="{2300A070-F3FF-E4E2-F758-8DBA86CFE7E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436248" y="2381930"/>
            <a:ext cx="1287170" cy="1291913"/>
          </a:xfrm>
          <a:prstGeom prst="rect">
            <a:avLst/>
          </a:prstGeom>
        </p:spPr>
      </p:pic>
      <p:pic>
        <p:nvPicPr>
          <p:cNvPr id="15" name="Picture 14" descr="A blue and white logo&#10;&#10;Description automatically generated">
            <a:extLst>
              <a:ext uri="{FF2B5EF4-FFF2-40B4-BE49-F238E27FC236}">
                <a16:creationId xmlns:a16="http://schemas.microsoft.com/office/drawing/2014/main" id="{61DD8D2F-5799-4689-BC4D-885508EE51B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783897" y="2381930"/>
            <a:ext cx="1205291" cy="1209731"/>
          </a:xfrm>
          <a:prstGeom prst="rect">
            <a:avLst/>
          </a:prstGeom>
        </p:spPr>
      </p:pic>
      <p:pic>
        <p:nvPicPr>
          <p:cNvPr id="3" name="Picture 2">
            <a:extLst>
              <a:ext uri="{FF2B5EF4-FFF2-40B4-BE49-F238E27FC236}">
                <a16:creationId xmlns:a16="http://schemas.microsoft.com/office/drawing/2014/main" id="{3E16507D-431E-A823-6248-CF8E7228B365}"/>
              </a:ext>
            </a:extLst>
          </p:cNvPr>
          <p:cNvPicPr>
            <a:picLocks noChangeAspect="1"/>
          </p:cNvPicPr>
          <p:nvPr/>
        </p:nvPicPr>
        <p:blipFill>
          <a:blip r:embed="rId10"/>
          <a:stretch>
            <a:fillRect/>
          </a:stretch>
        </p:blipFill>
        <p:spPr>
          <a:xfrm>
            <a:off x="0" y="1318160"/>
            <a:ext cx="4995437" cy="3758761"/>
          </a:xfrm>
          <a:prstGeom prst="rect">
            <a:avLst/>
          </a:prstGeom>
        </p:spPr>
      </p:pic>
    </p:spTree>
    <p:extLst>
      <p:ext uri="{BB962C8B-B14F-4D97-AF65-F5344CB8AC3E}">
        <p14:creationId xmlns:p14="http://schemas.microsoft.com/office/powerpoint/2010/main" val="7125546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098AF-CA68-45FA-94B1-DCC800BDBFD9}"/>
              </a:ext>
            </a:extLst>
          </p:cNvPr>
          <p:cNvSpPr>
            <a:spLocks noGrp="1"/>
          </p:cNvSpPr>
          <p:nvPr>
            <p:ph type="title"/>
          </p:nvPr>
        </p:nvSpPr>
        <p:spPr>
          <a:xfrm>
            <a:off x="393235" y="1174699"/>
            <a:ext cx="2727652" cy="855154"/>
          </a:xfrm>
        </p:spPr>
        <p:txBody>
          <a:bodyPr/>
          <a:lstStyle/>
          <a:p>
            <a:pPr algn="l"/>
            <a:r>
              <a:rPr lang="en-US" dirty="0"/>
              <a:t>About Us Today</a:t>
            </a:r>
          </a:p>
        </p:txBody>
      </p:sp>
      <p:sp>
        <p:nvSpPr>
          <p:cNvPr id="4" name="Slide Number Placeholder 3">
            <a:extLst>
              <a:ext uri="{FF2B5EF4-FFF2-40B4-BE49-F238E27FC236}">
                <a16:creationId xmlns:a16="http://schemas.microsoft.com/office/drawing/2014/main" id="{3F6709B1-4B3B-4FD5-A8C0-B7267FF560E4}"/>
              </a:ext>
            </a:extLst>
          </p:cNvPr>
          <p:cNvSpPr>
            <a:spLocks noGrp="1"/>
          </p:cNvSpPr>
          <p:nvPr>
            <p:ph type="sldNum" sz="quarter" idx="12"/>
          </p:nvPr>
        </p:nvSpPr>
        <p:spPr/>
        <p:txBody>
          <a:bodyPr/>
          <a:lstStyle/>
          <a:p>
            <a:fld id="{4A70B06D-F489-48FF-A885-ABB74CD5C952}" type="slidenum">
              <a:rPr lang="en-US" dirty="0" smtClean="0"/>
              <a:pPr/>
              <a:t>10</a:t>
            </a:fld>
            <a:endParaRPr lang="en-US" dirty="0"/>
          </a:p>
        </p:txBody>
      </p:sp>
      <p:pic>
        <p:nvPicPr>
          <p:cNvPr id="10" name="Picture 9">
            <a:extLst>
              <a:ext uri="{FF2B5EF4-FFF2-40B4-BE49-F238E27FC236}">
                <a16:creationId xmlns:a16="http://schemas.microsoft.com/office/drawing/2014/main" id="{751D9A18-87A1-F81D-CDC7-1F53A67D7BE2}"/>
              </a:ext>
            </a:extLst>
          </p:cNvPr>
          <p:cNvPicPr>
            <a:picLocks noChangeAspect="1"/>
          </p:cNvPicPr>
          <p:nvPr/>
        </p:nvPicPr>
        <p:blipFill>
          <a:blip r:embed="rId2"/>
          <a:stretch>
            <a:fillRect/>
          </a:stretch>
        </p:blipFill>
        <p:spPr>
          <a:xfrm>
            <a:off x="8965" y="1018307"/>
            <a:ext cx="3397624" cy="1600200"/>
          </a:xfrm>
          <a:prstGeom prst="rect">
            <a:avLst/>
          </a:prstGeom>
        </p:spPr>
      </p:pic>
      <p:sp>
        <p:nvSpPr>
          <p:cNvPr id="11" name="Content Placeholder 2">
            <a:extLst>
              <a:ext uri="{FF2B5EF4-FFF2-40B4-BE49-F238E27FC236}">
                <a16:creationId xmlns:a16="http://schemas.microsoft.com/office/drawing/2014/main" id="{170ACEF9-0A78-21C2-BA7E-3742D9618B67}"/>
              </a:ext>
            </a:extLst>
          </p:cNvPr>
          <p:cNvSpPr txBox="1">
            <a:spLocks/>
          </p:cNvSpPr>
          <p:nvPr/>
        </p:nvSpPr>
        <p:spPr>
          <a:xfrm>
            <a:off x="3716905" y="318869"/>
            <a:ext cx="8181926" cy="1022424"/>
          </a:xfrm>
          <a:prstGeom prst="rect">
            <a:avLst/>
          </a:prstGeom>
        </p:spPr>
        <p:txBody>
          <a:bodyPr lIns="91440" tIns="45720" rIns="91440" bIns="45720" anchor="ctr">
            <a:normAutofit/>
          </a:bodyPr>
          <a:lstStyle>
            <a:lvl1pPr marL="228600" indent="-228600" algn="l" defTabSz="914400" rtl="0" eaLnBrk="1" latinLnBrk="0" hangingPunct="1">
              <a:lnSpc>
                <a:spcPct val="100000"/>
              </a:lnSpc>
              <a:spcBef>
                <a:spcPts val="600"/>
              </a:spcBef>
              <a:spcAft>
                <a:spcPts val="600"/>
              </a:spcAft>
              <a:buFont typeface="Calibri" panose="020F050202020403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Font typeface="Helvetica"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000" b="1" dirty="0">
                <a:solidFill>
                  <a:srgbClr val="365F93"/>
                </a:solidFill>
                <a:highlight>
                  <a:srgbClr val="FFFFFF"/>
                </a:highlight>
                <a:latin typeface="Calibri"/>
                <a:ea typeface="Calibri"/>
                <a:cs typeface="Calibri"/>
              </a:rPr>
              <a:t>Extend Sharing &amp; Collaboration</a:t>
            </a:r>
            <a:endParaRPr lang="en-US" dirty="0"/>
          </a:p>
          <a:p>
            <a:pPr marL="0" indent="0">
              <a:buFont typeface="Calibri" panose="020F0502020204030204" pitchFamily="34" charset="0"/>
              <a:buNone/>
            </a:pPr>
            <a:endParaRPr lang="en-US" sz="1900" dirty="0">
              <a:solidFill>
                <a:srgbClr val="0D0D0D"/>
              </a:solidFill>
              <a:highlight>
                <a:srgbClr val="FFFFFF"/>
              </a:highlight>
              <a:latin typeface="Calibri" panose="020F0502020204030204" pitchFamily="34" charset="0"/>
              <a:cs typeface="Calibri" panose="020F0502020204030204" pitchFamily="34" charset="0"/>
            </a:endParaRPr>
          </a:p>
        </p:txBody>
      </p:sp>
      <p:pic>
        <p:nvPicPr>
          <p:cNvPr id="12" name="Picture 11" descr="A blue and white logo&#10;&#10;Description automatically generated">
            <a:extLst>
              <a:ext uri="{FF2B5EF4-FFF2-40B4-BE49-F238E27FC236}">
                <a16:creationId xmlns:a16="http://schemas.microsoft.com/office/drawing/2014/main" id="{CC825BDD-1B34-7A01-7FEA-4367B1ACFB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2024" y="6156211"/>
            <a:ext cx="621885" cy="596560"/>
          </a:xfrm>
          <a:prstGeom prst="rect">
            <a:avLst/>
          </a:prstGeom>
        </p:spPr>
      </p:pic>
      <p:sp>
        <p:nvSpPr>
          <p:cNvPr id="13" name="TextBox 12">
            <a:extLst>
              <a:ext uri="{FF2B5EF4-FFF2-40B4-BE49-F238E27FC236}">
                <a16:creationId xmlns:a16="http://schemas.microsoft.com/office/drawing/2014/main" id="{4D3652FC-86DD-7F19-5AF7-A46634BBB97F}"/>
              </a:ext>
            </a:extLst>
          </p:cNvPr>
          <p:cNvSpPr txBox="1"/>
          <p:nvPr/>
        </p:nvSpPr>
        <p:spPr>
          <a:xfrm>
            <a:off x="59531" y="1315639"/>
            <a:ext cx="3214686" cy="8002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ZA" sz="2800" b="1" dirty="0">
                <a:solidFill>
                  <a:schemeClr val="bg1"/>
                </a:solidFill>
                <a:ea typeface="Open Sans"/>
                <a:cs typeface="Open Sans"/>
              </a:rPr>
              <a:t>Unified Platform</a:t>
            </a:r>
          </a:p>
          <a:p>
            <a:pPr algn="l"/>
            <a:endParaRPr lang="en-US" dirty="0">
              <a:ea typeface="Open Sans"/>
              <a:cs typeface="Open Sans"/>
            </a:endParaRPr>
          </a:p>
        </p:txBody>
      </p:sp>
      <p:pic>
        <p:nvPicPr>
          <p:cNvPr id="5" name="Picture 4" descr="A blue and black logo&#10;&#10;Description automatically generated">
            <a:extLst>
              <a:ext uri="{FF2B5EF4-FFF2-40B4-BE49-F238E27FC236}">
                <a16:creationId xmlns:a16="http://schemas.microsoft.com/office/drawing/2014/main" id="{8ABF4F55-E102-4F48-DC76-F53C623E2A86}"/>
              </a:ext>
            </a:extLst>
          </p:cNvPr>
          <p:cNvPicPr>
            <a:picLocks noChangeAspect="1"/>
          </p:cNvPicPr>
          <p:nvPr/>
        </p:nvPicPr>
        <p:blipFill>
          <a:blip r:embed="rId4"/>
          <a:stretch>
            <a:fillRect/>
          </a:stretch>
        </p:blipFill>
        <p:spPr>
          <a:xfrm>
            <a:off x="6681871" y="3550444"/>
            <a:ext cx="1989367" cy="1537098"/>
          </a:xfrm>
          <a:prstGeom prst="rect">
            <a:avLst/>
          </a:prstGeom>
        </p:spPr>
      </p:pic>
      <p:sp>
        <p:nvSpPr>
          <p:cNvPr id="8" name="Text Placeholder 7">
            <a:extLst>
              <a:ext uri="{FF2B5EF4-FFF2-40B4-BE49-F238E27FC236}">
                <a16:creationId xmlns:a16="http://schemas.microsoft.com/office/drawing/2014/main" id="{3B71D5B1-B4A9-84C6-E2D0-9A8B35171861}"/>
              </a:ext>
            </a:extLst>
          </p:cNvPr>
          <p:cNvSpPr>
            <a:spLocks noGrp="1"/>
          </p:cNvSpPr>
          <p:nvPr>
            <p:ph type="body" sz="quarter" idx="10"/>
          </p:nvPr>
        </p:nvSpPr>
        <p:spPr>
          <a:xfrm>
            <a:off x="3926681" y="1302054"/>
            <a:ext cx="7029450" cy="1859757"/>
          </a:xfrm>
        </p:spPr>
        <p:txBody>
          <a:bodyPr vert="horz" lIns="91440" tIns="45720" rIns="91440" bIns="45720" rtlCol="0" anchor="t">
            <a:normAutofit/>
          </a:bodyPr>
          <a:lstStyle/>
          <a:p>
            <a:r>
              <a:rPr lang="en-US" dirty="0" err="1">
                <a:ea typeface="Open Sans"/>
                <a:cs typeface="Open Sans"/>
              </a:rPr>
              <a:t>GovSuite</a:t>
            </a:r>
            <a:r>
              <a:rPr lang="en-US" dirty="0">
                <a:ea typeface="Open Sans"/>
                <a:cs typeface="Open Sans"/>
              </a:rPr>
              <a:t> is one of multiple products to enhance food protection by integrating laboratory and biosecurity communities</a:t>
            </a:r>
          </a:p>
          <a:p>
            <a:r>
              <a:rPr lang="en-US" dirty="0" err="1">
                <a:ea typeface="Open Sans"/>
                <a:cs typeface="Open Sans"/>
              </a:rPr>
              <a:t>LabSuite</a:t>
            </a:r>
            <a:r>
              <a:rPr lang="en-US" dirty="0">
                <a:ea typeface="Open Sans"/>
                <a:cs typeface="Open Sans"/>
              </a:rPr>
              <a:t> and </a:t>
            </a:r>
            <a:r>
              <a:rPr lang="en-US" dirty="0" err="1">
                <a:ea typeface="Open Sans"/>
                <a:cs typeface="Open Sans"/>
              </a:rPr>
              <a:t>AgSuite</a:t>
            </a:r>
            <a:r>
              <a:rPr lang="en-US" dirty="0">
                <a:ea typeface="Open Sans"/>
                <a:cs typeface="Open Sans"/>
              </a:rPr>
              <a:t> have dedicated tools to achieve full integration and data sharing into a unified picture.</a:t>
            </a:r>
          </a:p>
        </p:txBody>
      </p:sp>
      <p:pic>
        <p:nvPicPr>
          <p:cNvPr id="14" name="Picture 13" descr="A white circle with dots in a black background&#10;&#10;Description automatically generated">
            <a:extLst>
              <a:ext uri="{FF2B5EF4-FFF2-40B4-BE49-F238E27FC236}">
                <a16:creationId xmlns:a16="http://schemas.microsoft.com/office/drawing/2014/main" id="{E47FC66C-5549-6B0D-60F4-22A03FC04110}"/>
              </a:ext>
            </a:extLst>
          </p:cNvPr>
          <p:cNvPicPr>
            <a:picLocks noChangeAspect="1"/>
          </p:cNvPicPr>
          <p:nvPr/>
        </p:nvPicPr>
        <p:blipFill rotWithShape="1">
          <a:blip r:embed="rId5"/>
          <a:srcRect l="2690" b="-213"/>
          <a:stretch/>
        </p:blipFill>
        <p:spPr>
          <a:xfrm>
            <a:off x="147457" y="2421113"/>
            <a:ext cx="3127180" cy="2260515"/>
          </a:xfrm>
          <a:prstGeom prst="rect">
            <a:avLst/>
          </a:prstGeom>
        </p:spPr>
      </p:pic>
      <p:pic>
        <p:nvPicPr>
          <p:cNvPr id="3" name="Picture 2" descr="A logo with circles and dots&#10;&#10;Description automatically generated">
            <a:extLst>
              <a:ext uri="{FF2B5EF4-FFF2-40B4-BE49-F238E27FC236}">
                <a16:creationId xmlns:a16="http://schemas.microsoft.com/office/drawing/2014/main" id="{99F05A5F-26FA-21B3-CDC0-19EA552F7B4C}"/>
              </a:ext>
            </a:extLst>
          </p:cNvPr>
          <p:cNvPicPr>
            <a:picLocks noChangeAspect="1"/>
          </p:cNvPicPr>
          <p:nvPr/>
        </p:nvPicPr>
        <p:blipFill>
          <a:blip r:embed="rId6"/>
          <a:stretch>
            <a:fillRect/>
          </a:stretch>
        </p:blipFill>
        <p:spPr>
          <a:xfrm>
            <a:off x="3508772" y="2669381"/>
            <a:ext cx="3168253" cy="3162300"/>
          </a:xfrm>
          <a:prstGeom prst="rect">
            <a:avLst/>
          </a:prstGeom>
        </p:spPr>
      </p:pic>
      <p:pic>
        <p:nvPicPr>
          <p:cNvPr id="7" name="Picture 6" descr="A logo with leaves in a circle&#10;&#10;Description automatically generated">
            <a:extLst>
              <a:ext uri="{FF2B5EF4-FFF2-40B4-BE49-F238E27FC236}">
                <a16:creationId xmlns:a16="http://schemas.microsoft.com/office/drawing/2014/main" id="{4C8DBF4D-DD15-1778-9C25-1674AD85029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50362" y="3051789"/>
            <a:ext cx="2657813" cy="2657813"/>
          </a:xfrm>
          <a:prstGeom prst="rect">
            <a:avLst/>
          </a:prstGeom>
        </p:spPr>
      </p:pic>
    </p:spTree>
    <p:extLst>
      <p:ext uri="{BB962C8B-B14F-4D97-AF65-F5344CB8AC3E}">
        <p14:creationId xmlns:p14="http://schemas.microsoft.com/office/powerpoint/2010/main" val="24594146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43" descr="A chopping board with spices on top">
            <a:extLst>
              <a:ext uri="{FF2B5EF4-FFF2-40B4-BE49-F238E27FC236}">
                <a16:creationId xmlns:a16="http://schemas.microsoft.com/office/drawing/2014/main" id="{1752D5F5-6C19-F634-9DA8-678573E0E4FA}"/>
              </a:ext>
            </a:extLst>
          </p:cNvPr>
          <p:cNvPicPr>
            <a:picLocks noChangeAspect="1"/>
          </p:cNvPicPr>
          <p:nvPr/>
        </p:nvPicPr>
        <p:blipFill rotWithShape="1">
          <a:blip r:embed="rId2"/>
          <a:srcRect l="18767" r="17750"/>
          <a:stretch/>
        </p:blipFill>
        <p:spPr>
          <a:xfrm>
            <a:off x="7650627" y="1669419"/>
            <a:ext cx="3568591" cy="4019251"/>
          </a:xfrm>
          <a:prstGeom prst="rect">
            <a:avLst/>
          </a:prstGeom>
        </p:spPr>
      </p:pic>
      <p:sp>
        <p:nvSpPr>
          <p:cNvPr id="2" name="Title 1">
            <a:extLst>
              <a:ext uri="{FF2B5EF4-FFF2-40B4-BE49-F238E27FC236}">
                <a16:creationId xmlns:a16="http://schemas.microsoft.com/office/drawing/2014/main" id="{D585404D-6A69-4DF1-B832-86C9491E30A6}"/>
              </a:ext>
            </a:extLst>
          </p:cNvPr>
          <p:cNvSpPr>
            <a:spLocks noGrp="1"/>
          </p:cNvSpPr>
          <p:nvPr>
            <p:ph type="title"/>
          </p:nvPr>
        </p:nvSpPr>
        <p:spPr>
          <a:xfrm>
            <a:off x="3035759" y="61302"/>
            <a:ext cx="5501548" cy="814751"/>
          </a:xfrm>
        </p:spPr>
        <p:txBody>
          <a:bodyPr anchor="b">
            <a:normAutofit/>
          </a:bodyPr>
          <a:lstStyle/>
          <a:p>
            <a:pPr algn="ctr"/>
            <a:r>
              <a:rPr lang="en-ZA" sz="4800" b="1" dirty="0">
                <a:solidFill>
                  <a:schemeClr val="bg1"/>
                </a:solidFill>
                <a:latin typeface="+mn-lt"/>
              </a:rPr>
              <a:t>OUR MISSION</a:t>
            </a:r>
            <a:endParaRPr lang="en-AS" sz="4800" b="1" dirty="0">
              <a:solidFill>
                <a:schemeClr val="bg1"/>
              </a:solidFill>
              <a:latin typeface="+mn-lt"/>
            </a:endParaRPr>
          </a:p>
        </p:txBody>
      </p:sp>
      <p:sp>
        <p:nvSpPr>
          <p:cNvPr id="3" name="Content Placeholder 2">
            <a:extLst>
              <a:ext uri="{FF2B5EF4-FFF2-40B4-BE49-F238E27FC236}">
                <a16:creationId xmlns:a16="http://schemas.microsoft.com/office/drawing/2014/main" id="{3DDD8585-F90F-45DC-AE35-0E0125139E77}"/>
              </a:ext>
            </a:extLst>
          </p:cNvPr>
          <p:cNvSpPr>
            <a:spLocks noGrp="1"/>
          </p:cNvSpPr>
          <p:nvPr>
            <p:ph idx="1"/>
          </p:nvPr>
        </p:nvSpPr>
        <p:spPr>
          <a:xfrm>
            <a:off x="469555" y="1316842"/>
            <a:ext cx="7018638" cy="4724404"/>
          </a:xfrm>
        </p:spPr>
        <p:txBody>
          <a:bodyPr anchor="t">
            <a:normAutofit fontScale="47500" lnSpcReduction="20000"/>
          </a:bodyPr>
          <a:lstStyle/>
          <a:p>
            <a:pPr marL="0" indent="0">
              <a:spcBef>
                <a:spcPts val="0"/>
              </a:spcBef>
              <a:buNone/>
            </a:pPr>
            <a:r>
              <a:rPr lang="en-US" sz="4600" b="1" kern="100" dirty="0">
                <a:solidFill>
                  <a:srgbClr val="365F93"/>
                </a:solidFill>
                <a:effectLst/>
                <a:latin typeface="Calibri" panose="020F0502020204030204" pitchFamily="34" charset="0"/>
                <a:ea typeface="Aptos" panose="020B0004020202020204" pitchFamily="34" charset="0"/>
                <a:cs typeface="Calibri" panose="020F0502020204030204" pitchFamily="34" charset="0"/>
              </a:rPr>
              <a:t>Our mission is the enhancement of food safety across Africa, where </a:t>
            </a:r>
            <a:r>
              <a:rPr lang="en-US" sz="4600" b="1" kern="100" dirty="0" err="1">
                <a:solidFill>
                  <a:srgbClr val="365F93"/>
                </a:solidFill>
                <a:effectLst/>
                <a:latin typeface="Calibri" panose="020F0502020204030204" pitchFamily="34" charset="0"/>
                <a:ea typeface="Aptos" panose="020B0004020202020204" pitchFamily="34" charset="0"/>
                <a:cs typeface="Calibri" panose="020F0502020204030204" pitchFamily="34" charset="0"/>
              </a:rPr>
              <a:t>SafeBite's</a:t>
            </a:r>
            <a:r>
              <a:rPr lang="en-US" sz="4600" b="1" kern="100" dirty="0">
                <a:solidFill>
                  <a:srgbClr val="365F93"/>
                </a:solidFill>
                <a:effectLst/>
                <a:latin typeface="Calibri" panose="020F0502020204030204" pitchFamily="34" charset="0"/>
                <a:ea typeface="Aptos" panose="020B0004020202020204" pitchFamily="34" charset="0"/>
                <a:cs typeface="Calibri" panose="020F0502020204030204" pitchFamily="34" charset="0"/>
              </a:rPr>
              <a:t> regional expertise and Datastream </a:t>
            </a:r>
            <a:r>
              <a:rPr lang="en-US" sz="4600" b="1" kern="100" dirty="0" err="1">
                <a:solidFill>
                  <a:srgbClr val="365F93"/>
                </a:solidFill>
                <a:effectLst/>
                <a:latin typeface="Calibri" panose="020F0502020204030204" pitchFamily="34" charset="0"/>
                <a:ea typeface="Aptos" panose="020B0004020202020204" pitchFamily="34" charset="0"/>
                <a:cs typeface="Calibri" panose="020F0502020204030204" pitchFamily="34" charset="0"/>
              </a:rPr>
              <a:t>Connexion's</a:t>
            </a:r>
            <a:r>
              <a:rPr lang="en-US" sz="4600" b="1" kern="100" dirty="0">
                <a:solidFill>
                  <a:srgbClr val="365F93"/>
                </a:solidFill>
                <a:effectLst/>
                <a:latin typeface="Calibri" panose="020F0502020204030204" pitchFamily="34" charset="0"/>
                <a:ea typeface="Aptos" panose="020B0004020202020204" pitchFamily="34" charset="0"/>
                <a:cs typeface="Calibri" panose="020F0502020204030204" pitchFamily="34" charset="0"/>
              </a:rPr>
              <a:t> technological innovations converge. </a:t>
            </a:r>
          </a:p>
          <a:p>
            <a:pPr marL="0" indent="0">
              <a:spcBef>
                <a:spcPts val="0"/>
              </a:spcBef>
              <a:buNone/>
            </a:pPr>
            <a:endParaRPr lang="en-US" sz="2600" kern="100" dirty="0">
              <a:latin typeface="Calibri" panose="020F0502020204030204" pitchFamily="34" charset="0"/>
              <a:ea typeface="Aptos" panose="020B0004020202020204" pitchFamily="34" charset="0"/>
              <a:cs typeface="Calibri" panose="020F0502020204030204" pitchFamily="34" charset="0"/>
            </a:endParaRPr>
          </a:p>
          <a:p>
            <a:pPr>
              <a:spcBef>
                <a:spcPts val="0"/>
              </a:spcBef>
            </a:pPr>
            <a:r>
              <a:rPr lang="en-US" sz="3800" kern="100" dirty="0">
                <a:effectLst/>
                <a:latin typeface="Calibri" panose="020F0502020204030204" pitchFamily="34" charset="0"/>
                <a:ea typeface="Aptos" panose="020B0004020202020204" pitchFamily="34" charset="0"/>
                <a:cs typeface="Calibri" panose="020F0502020204030204" pitchFamily="34" charset="0"/>
              </a:rPr>
              <a:t>We're dedicated to equipping government and businesses with the tools and knowledge they need to excel in food safety regulation, management and compliance.</a:t>
            </a:r>
          </a:p>
          <a:p>
            <a:pPr marL="0" marR="0" indent="0">
              <a:spcBef>
                <a:spcPts val="0"/>
              </a:spcBef>
              <a:spcAft>
                <a:spcPts val="0"/>
              </a:spcAft>
              <a:buNone/>
            </a:pPr>
            <a:endParaRPr lang="en-US" sz="3800" kern="100" dirty="0">
              <a:effectLst/>
              <a:latin typeface="Calibri" panose="020F0502020204030204" pitchFamily="34" charset="0"/>
              <a:ea typeface="Aptos" panose="020B0004020202020204" pitchFamily="34" charset="0"/>
              <a:cs typeface="Calibri" panose="020F0502020204030204" pitchFamily="34" charset="0"/>
            </a:endParaRPr>
          </a:p>
          <a:p>
            <a:pPr>
              <a:spcBef>
                <a:spcPts val="0"/>
              </a:spcBef>
            </a:pPr>
            <a:r>
              <a:rPr lang="en-US" sz="3800" kern="100" dirty="0">
                <a:effectLst/>
                <a:latin typeface="Calibri" panose="020F0502020204030204" pitchFamily="34" charset="0"/>
                <a:ea typeface="Aptos" panose="020B0004020202020204" pitchFamily="34" charset="0"/>
                <a:cs typeface="Calibri" panose="020F0502020204030204" pitchFamily="34" charset="0"/>
              </a:rPr>
              <a:t>Our collaborative solutions, led by Datastream Connexion's pioneering technology, have served as the foundation for the United States national systems to overcome political and technical barriers for integration success.</a:t>
            </a:r>
            <a:r>
              <a:rPr lang="en-US" sz="3800" kern="100" dirty="0">
                <a:latin typeface="Calibri" panose="020F0502020204030204" pitchFamily="34" charset="0"/>
                <a:ea typeface="Aptos" panose="020B0004020202020204" pitchFamily="34" charset="0"/>
                <a:cs typeface="Calibri" panose="020F0502020204030204" pitchFamily="34" charset="0"/>
              </a:rPr>
              <a:t> In like manner, we are</a:t>
            </a:r>
            <a:r>
              <a:rPr lang="en-US" sz="3800" kern="100" dirty="0">
                <a:effectLst/>
                <a:latin typeface="Calibri" panose="020F0502020204030204" pitchFamily="34" charset="0"/>
                <a:ea typeface="Aptos" panose="020B0004020202020204" pitchFamily="34" charset="0"/>
                <a:cs typeface="Calibri" panose="020F0502020204030204" pitchFamily="34" charset="0"/>
              </a:rPr>
              <a:t> setting the stage for a united food safety network within each African nation like Botswana and eventually across Africa. </a:t>
            </a:r>
          </a:p>
          <a:p>
            <a:pPr>
              <a:spcBef>
                <a:spcPts val="0"/>
              </a:spcBef>
            </a:pPr>
            <a:endParaRPr lang="en-US" sz="3800" kern="100" dirty="0">
              <a:latin typeface="Calibri" panose="020F0502020204030204" pitchFamily="34" charset="0"/>
              <a:ea typeface="Aptos" panose="020B0004020202020204" pitchFamily="34" charset="0"/>
              <a:cs typeface="Calibri" panose="020F0502020204030204" pitchFamily="34" charset="0"/>
            </a:endParaRPr>
          </a:p>
          <a:p>
            <a:pPr>
              <a:spcBef>
                <a:spcPts val="0"/>
              </a:spcBef>
            </a:pPr>
            <a:r>
              <a:rPr lang="en-US" sz="3800" kern="100" dirty="0">
                <a:effectLst/>
                <a:latin typeface="Calibri" panose="020F0502020204030204" pitchFamily="34" charset="0"/>
                <a:ea typeface="Aptos" panose="020B0004020202020204" pitchFamily="34" charset="0"/>
                <a:cs typeface="Calibri" panose="020F0502020204030204" pitchFamily="34" charset="0"/>
              </a:rPr>
              <a:t>While Datastream Connexion builds the digital groundwork, </a:t>
            </a:r>
            <a:r>
              <a:rPr lang="en-US" sz="3800" kern="100" dirty="0" err="1">
                <a:effectLst/>
                <a:latin typeface="Calibri" panose="020F0502020204030204" pitchFamily="34" charset="0"/>
                <a:ea typeface="Aptos" panose="020B0004020202020204" pitchFamily="34" charset="0"/>
                <a:cs typeface="Calibri" panose="020F0502020204030204" pitchFamily="34" charset="0"/>
              </a:rPr>
              <a:t>SafeBite</a:t>
            </a:r>
            <a:r>
              <a:rPr lang="en-US" sz="3800" kern="100" dirty="0">
                <a:effectLst/>
                <a:latin typeface="Calibri" panose="020F0502020204030204" pitchFamily="34" charset="0"/>
                <a:ea typeface="Aptos" panose="020B0004020202020204" pitchFamily="34" charset="0"/>
                <a:cs typeface="Calibri" panose="020F0502020204030204" pitchFamily="34" charset="0"/>
              </a:rPr>
              <a:t> ensures these solutions resonate with the continent's diverse food safety landscape.</a:t>
            </a:r>
          </a:p>
        </p:txBody>
      </p:sp>
      <p:pic>
        <p:nvPicPr>
          <p:cNvPr id="4" name="Picture 3">
            <a:extLst>
              <a:ext uri="{FF2B5EF4-FFF2-40B4-BE49-F238E27FC236}">
                <a16:creationId xmlns:a16="http://schemas.microsoft.com/office/drawing/2014/main" id="{8563575B-7E64-DCE4-0156-96A33B051AC9}"/>
              </a:ext>
            </a:extLst>
          </p:cNvPr>
          <p:cNvPicPr>
            <a:picLocks noChangeAspect="1"/>
          </p:cNvPicPr>
          <p:nvPr/>
        </p:nvPicPr>
        <p:blipFill>
          <a:blip r:embed="rId3"/>
          <a:stretch>
            <a:fillRect/>
          </a:stretch>
        </p:blipFill>
        <p:spPr>
          <a:xfrm>
            <a:off x="610458" y="2834"/>
            <a:ext cx="1308100" cy="241300"/>
          </a:xfrm>
          <a:prstGeom prst="rect">
            <a:avLst/>
          </a:prstGeom>
        </p:spPr>
      </p:pic>
      <p:sp>
        <p:nvSpPr>
          <p:cNvPr id="5" name="Slide Number Placeholder 3">
            <a:extLst>
              <a:ext uri="{FF2B5EF4-FFF2-40B4-BE49-F238E27FC236}">
                <a16:creationId xmlns:a16="http://schemas.microsoft.com/office/drawing/2014/main" id="{A72A4693-917F-788E-8350-9C3E6249A85A}"/>
              </a:ext>
            </a:extLst>
          </p:cNvPr>
          <p:cNvSpPr>
            <a:spLocks noGrp="1"/>
          </p:cNvSpPr>
          <p:nvPr>
            <p:ph type="sldNum" sz="quarter" idx="12"/>
          </p:nvPr>
        </p:nvSpPr>
        <p:spPr>
          <a:xfrm>
            <a:off x="10902476" y="6273951"/>
            <a:ext cx="451323" cy="365125"/>
          </a:xfrm>
        </p:spPr>
        <p:txBody>
          <a:bodyPr/>
          <a:lstStyle/>
          <a:p>
            <a:fld id="{4A70B06D-F489-48FF-A885-ABB74CD5C952}" type="slidenum">
              <a:rPr lang="en-US" smtClean="0"/>
              <a:pPr/>
              <a:t>11</a:t>
            </a:fld>
            <a:endParaRPr lang="en-US" dirty="0"/>
          </a:p>
        </p:txBody>
      </p:sp>
      <p:pic>
        <p:nvPicPr>
          <p:cNvPr id="7" name="Picture 6" descr="A blue and white logo&#10;&#10;Description automatically generated">
            <a:extLst>
              <a:ext uri="{FF2B5EF4-FFF2-40B4-BE49-F238E27FC236}">
                <a16:creationId xmlns:a16="http://schemas.microsoft.com/office/drawing/2014/main" id="{CA1266BC-16AB-AF4C-0139-CB38950F19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82024" y="6156211"/>
            <a:ext cx="621885" cy="596560"/>
          </a:xfrm>
          <a:prstGeom prst="rect">
            <a:avLst/>
          </a:prstGeom>
        </p:spPr>
      </p:pic>
    </p:spTree>
    <p:extLst>
      <p:ext uri="{BB962C8B-B14F-4D97-AF65-F5344CB8AC3E}">
        <p14:creationId xmlns:p14="http://schemas.microsoft.com/office/powerpoint/2010/main" val="10293874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3D box skeletons">
            <a:extLst>
              <a:ext uri="{FF2B5EF4-FFF2-40B4-BE49-F238E27FC236}">
                <a16:creationId xmlns:a16="http://schemas.microsoft.com/office/drawing/2014/main" id="{451333C6-DF04-25C4-96A4-13C17BF064DA}"/>
              </a:ext>
            </a:extLst>
          </p:cNvPr>
          <p:cNvPicPr>
            <a:picLocks noChangeAspect="1"/>
          </p:cNvPicPr>
          <p:nvPr/>
        </p:nvPicPr>
        <p:blipFill rotWithShape="1">
          <a:blip r:embed="rId2"/>
          <a:srcRect l="22016" r="18583" b="-2"/>
          <a:stretch/>
        </p:blipFill>
        <p:spPr>
          <a:xfrm>
            <a:off x="7288240" y="1053478"/>
            <a:ext cx="4082969" cy="4588198"/>
          </a:xfrm>
          <a:prstGeom prst="rect">
            <a:avLst/>
          </a:prstGeom>
        </p:spPr>
      </p:pic>
      <p:sp>
        <p:nvSpPr>
          <p:cNvPr id="2" name="Title 1">
            <a:extLst>
              <a:ext uri="{FF2B5EF4-FFF2-40B4-BE49-F238E27FC236}">
                <a16:creationId xmlns:a16="http://schemas.microsoft.com/office/drawing/2014/main" id="{F57CB3E8-33C9-4AEE-BA8F-458152D4BC7C}"/>
              </a:ext>
            </a:extLst>
          </p:cNvPr>
          <p:cNvSpPr>
            <a:spLocks noGrp="1"/>
          </p:cNvSpPr>
          <p:nvPr>
            <p:ph type="title"/>
          </p:nvPr>
        </p:nvSpPr>
        <p:spPr>
          <a:xfrm>
            <a:off x="2577525" y="24714"/>
            <a:ext cx="5501548" cy="888226"/>
          </a:xfrm>
        </p:spPr>
        <p:txBody>
          <a:bodyPr anchor="b">
            <a:normAutofit/>
          </a:bodyPr>
          <a:lstStyle/>
          <a:p>
            <a:pPr algn="ctr"/>
            <a:r>
              <a:rPr lang="en-ZA" sz="4800" b="1" dirty="0">
                <a:solidFill>
                  <a:schemeClr val="bg1"/>
                </a:solidFill>
                <a:latin typeface="+mn-lt"/>
              </a:rPr>
              <a:t>OUR VISION</a:t>
            </a:r>
            <a:endParaRPr lang="en-AS" sz="4800" b="1" dirty="0">
              <a:solidFill>
                <a:schemeClr val="bg1"/>
              </a:solidFill>
              <a:latin typeface="+mn-lt"/>
            </a:endParaRPr>
          </a:p>
        </p:txBody>
      </p:sp>
      <p:sp>
        <p:nvSpPr>
          <p:cNvPr id="3" name="Content Placeholder 2">
            <a:extLst>
              <a:ext uri="{FF2B5EF4-FFF2-40B4-BE49-F238E27FC236}">
                <a16:creationId xmlns:a16="http://schemas.microsoft.com/office/drawing/2014/main" id="{024EB5E0-AB48-434A-A3C8-32A230D12B4C}"/>
              </a:ext>
            </a:extLst>
          </p:cNvPr>
          <p:cNvSpPr>
            <a:spLocks noGrp="1"/>
          </p:cNvSpPr>
          <p:nvPr>
            <p:ph idx="1"/>
          </p:nvPr>
        </p:nvSpPr>
        <p:spPr>
          <a:xfrm>
            <a:off x="338212" y="1278888"/>
            <a:ext cx="6717496" cy="4727526"/>
          </a:xfrm>
        </p:spPr>
        <p:txBody>
          <a:bodyPr anchor="t">
            <a:noAutofit/>
          </a:bodyPr>
          <a:lstStyle/>
          <a:p>
            <a:pPr marL="0" indent="0">
              <a:spcBef>
                <a:spcPts val="0"/>
              </a:spcBef>
              <a:buNone/>
            </a:pPr>
            <a:r>
              <a:rPr lang="en-US" sz="2200" b="1" kern="100" dirty="0">
                <a:solidFill>
                  <a:srgbClr val="365F93"/>
                </a:solidFill>
                <a:effectLst/>
                <a:latin typeface="Calibri" panose="020F0502020204030204" pitchFamily="34" charset="0"/>
                <a:ea typeface="Aptos" panose="020B0004020202020204" pitchFamily="34" charset="0"/>
                <a:cs typeface="Calibri" panose="020F0502020204030204" pitchFamily="34" charset="0"/>
              </a:rPr>
              <a:t>Our vision is a unified African food safety system, where every food business surpasses world-class standards, guided by regulations and consumer expectations. </a:t>
            </a:r>
          </a:p>
          <a:p>
            <a:pPr>
              <a:spcBef>
                <a:spcPts val="0"/>
              </a:spcBef>
            </a:pPr>
            <a:endParaRPr lang="en-US" sz="1400" kern="100" dirty="0">
              <a:latin typeface="Calibri" panose="020F0502020204030204" pitchFamily="34" charset="0"/>
              <a:ea typeface="Aptos" panose="020B0004020202020204" pitchFamily="34" charset="0"/>
              <a:cs typeface="Calibri" panose="020F0502020204030204" pitchFamily="34" charset="0"/>
            </a:endParaRPr>
          </a:p>
          <a:p>
            <a:pPr>
              <a:spcBef>
                <a:spcPts val="0"/>
              </a:spcBef>
              <a:buFont typeface="Arial" panose="020B0604020202020204" pitchFamily="34" charset="0"/>
              <a:buChar char="•"/>
            </a:pPr>
            <a:r>
              <a:rPr lang="en-US" sz="1800" kern="100" dirty="0">
                <a:effectLst/>
                <a:latin typeface="Calibri"/>
                <a:ea typeface="Aptos" panose="020B0004020202020204" pitchFamily="34" charset="0"/>
                <a:cs typeface="Calibri"/>
              </a:rPr>
              <a:t>This vision is within reach, thanks to our proven track record—two decades of Datastream Connexion harmonizing America's fragmented systems and </a:t>
            </a:r>
            <a:r>
              <a:rPr lang="en-US" sz="1800" kern="100" dirty="0" err="1">
                <a:effectLst/>
                <a:latin typeface="Calibri"/>
                <a:ea typeface="Aptos" panose="020B0004020202020204" pitchFamily="34" charset="0"/>
                <a:cs typeface="Calibri"/>
              </a:rPr>
              <a:t>SafeBite's</a:t>
            </a:r>
            <a:r>
              <a:rPr lang="en-US" sz="1800" kern="100" dirty="0">
                <a:effectLst/>
                <a:latin typeface="Calibri"/>
                <a:ea typeface="Aptos" panose="020B0004020202020204" pitchFamily="34" charset="0"/>
                <a:cs typeface="Calibri"/>
              </a:rPr>
              <a:t> expertise in navigating the complexities of African food safety.</a:t>
            </a:r>
          </a:p>
          <a:p>
            <a:pPr>
              <a:spcBef>
                <a:spcPts val="0"/>
              </a:spcBef>
              <a:buFont typeface="Arial" panose="020B0604020202020204" pitchFamily="34" charset="0"/>
              <a:buChar char="•"/>
            </a:pPr>
            <a:r>
              <a:rPr lang="en-US" sz="1800" kern="100" dirty="0">
                <a:effectLst/>
                <a:latin typeface="Calibri" panose="020F0502020204030204" pitchFamily="34" charset="0"/>
                <a:ea typeface="Aptos" panose="020B0004020202020204" pitchFamily="34" charset="0"/>
                <a:cs typeface="Calibri" panose="020F0502020204030204" pitchFamily="34" charset="0"/>
              </a:rPr>
              <a:t>Together, we're crafting a future of unparalleled safety and quality, empowering nations to transcend political barriers and adopt unified food safety protocols. Our combined experience is the blueprint for building a robust, continent-wide food safety framework, one that's informed by global best practices and resilient to emergencies.</a:t>
            </a:r>
          </a:p>
        </p:txBody>
      </p:sp>
      <p:sp>
        <p:nvSpPr>
          <p:cNvPr id="4" name="Slide Number Placeholder 3">
            <a:extLst>
              <a:ext uri="{FF2B5EF4-FFF2-40B4-BE49-F238E27FC236}">
                <a16:creationId xmlns:a16="http://schemas.microsoft.com/office/drawing/2014/main" id="{8F4E64D3-A4DF-942E-94A1-F6070E436C04}"/>
              </a:ext>
            </a:extLst>
          </p:cNvPr>
          <p:cNvSpPr>
            <a:spLocks noGrp="1"/>
          </p:cNvSpPr>
          <p:nvPr>
            <p:ph type="sldNum" sz="quarter" idx="12"/>
          </p:nvPr>
        </p:nvSpPr>
        <p:spPr>
          <a:xfrm>
            <a:off x="10902476" y="6273951"/>
            <a:ext cx="451323" cy="365125"/>
          </a:xfrm>
        </p:spPr>
        <p:txBody>
          <a:bodyPr/>
          <a:lstStyle/>
          <a:p>
            <a:fld id="{4A70B06D-F489-48FF-A885-ABB74CD5C952}" type="slidenum">
              <a:rPr lang="en-US" smtClean="0"/>
              <a:pPr/>
              <a:t>12</a:t>
            </a:fld>
            <a:endParaRPr lang="en-US" dirty="0"/>
          </a:p>
        </p:txBody>
      </p:sp>
      <p:pic>
        <p:nvPicPr>
          <p:cNvPr id="5" name="Picture 4">
            <a:extLst>
              <a:ext uri="{FF2B5EF4-FFF2-40B4-BE49-F238E27FC236}">
                <a16:creationId xmlns:a16="http://schemas.microsoft.com/office/drawing/2014/main" id="{F5C519C2-31CB-6569-64B1-D9AA5CD874FE}"/>
              </a:ext>
            </a:extLst>
          </p:cNvPr>
          <p:cNvPicPr>
            <a:picLocks noChangeAspect="1"/>
          </p:cNvPicPr>
          <p:nvPr/>
        </p:nvPicPr>
        <p:blipFill>
          <a:blip r:embed="rId3"/>
          <a:stretch>
            <a:fillRect/>
          </a:stretch>
        </p:blipFill>
        <p:spPr>
          <a:xfrm>
            <a:off x="610458" y="2834"/>
            <a:ext cx="1308100" cy="241300"/>
          </a:xfrm>
          <a:prstGeom prst="rect">
            <a:avLst/>
          </a:prstGeom>
        </p:spPr>
      </p:pic>
      <p:pic>
        <p:nvPicPr>
          <p:cNvPr id="7" name="Picture 6" descr="A blue and white logo&#10;&#10;Description automatically generated">
            <a:extLst>
              <a:ext uri="{FF2B5EF4-FFF2-40B4-BE49-F238E27FC236}">
                <a16:creationId xmlns:a16="http://schemas.microsoft.com/office/drawing/2014/main" id="{AC2CF3CF-5508-63EF-A65E-6F5CBD2F38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82024" y="6156211"/>
            <a:ext cx="621885" cy="596560"/>
          </a:xfrm>
          <a:prstGeom prst="rect">
            <a:avLst/>
          </a:prstGeom>
        </p:spPr>
      </p:pic>
    </p:spTree>
    <p:extLst>
      <p:ext uri="{BB962C8B-B14F-4D97-AF65-F5344CB8AC3E}">
        <p14:creationId xmlns:p14="http://schemas.microsoft.com/office/powerpoint/2010/main" val="41545718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7B757-A8BC-450C-B4D9-8878F09E768C}"/>
              </a:ext>
            </a:extLst>
          </p:cNvPr>
          <p:cNvSpPr>
            <a:spLocks noGrp="1"/>
          </p:cNvSpPr>
          <p:nvPr>
            <p:ph type="title"/>
          </p:nvPr>
        </p:nvSpPr>
        <p:spPr>
          <a:xfrm>
            <a:off x="613015" y="284812"/>
            <a:ext cx="10377484" cy="904647"/>
          </a:xfrm>
        </p:spPr>
        <p:txBody>
          <a:bodyPr anchor="t">
            <a:normAutofit/>
          </a:bodyPr>
          <a:lstStyle/>
          <a:p>
            <a:pPr algn="ctr"/>
            <a:r>
              <a:rPr lang="en-ZA" sz="4800" b="1" dirty="0">
                <a:solidFill>
                  <a:schemeClr val="bg1"/>
                </a:solidFill>
                <a:latin typeface="+mn-lt"/>
              </a:rPr>
              <a:t>OUR VALUES</a:t>
            </a:r>
            <a:endParaRPr lang="en-AS" sz="4800" b="1" dirty="0">
              <a:solidFill>
                <a:schemeClr val="bg1"/>
              </a:solidFill>
              <a:latin typeface="+mn-lt"/>
            </a:endParaRPr>
          </a:p>
        </p:txBody>
      </p:sp>
      <p:sp>
        <p:nvSpPr>
          <p:cNvPr id="3" name="Content Placeholder 2">
            <a:extLst>
              <a:ext uri="{FF2B5EF4-FFF2-40B4-BE49-F238E27FC236}">
                <a16:creationId xmlns:a16="http://schemas.microsoft.com/office/drawing/2014/main" id="{0137C361-3A81-4FE4-9692-2EF136A7D885}"/>
              </a:ext>
            </a:extLst>
          </p:cNvPr>
          <p:cNvSpPr>
            <a:spLocks noGrp="1"/>
          </p:cNvSpPr>
          <p:nvPr>
            <p:ph idx="1"/>
          </p:nvPr>
        </p:nvSpPr>
        <p:spPr>
          <a:xfrm>
            <a:off x="3188043" y="988905"/>
            <a:ext cx="9003957" cy="5383728"/>
          </a:xfrm>
        </p:spPr>
        <p:txBody>
          <a:bodyPr anchor="ctr">
            <a:normAutofit fontScale="70000" lnSpcReduction="20000"/>
          </a:bodyPr>
          <a:lstStyle/>
          <a:p>
            <a:pPr marL="0" marR="0" indent="0">
              <a:spcBef>
                <a:spcPts val="0"/>
              </a:spcBef>
              <a:spcAft>
                <a:spcPts val="0"/>
              </a:spcAft>
              <a:buNone/>
            </a:pPr>
            <a:r>
              <a:rPr lang="en-US" sz="3100" b="1" kern="100" dirty="0">
                <a:solidFill>
                  <a:srgbClr val="365F93"/>
                </a:solidFill>
                <a:effectLst/>
                <a:latin typeface="Calibri" panose="020F0502020204030204" pitchFamily="34" charset="0"/>
                <a:ea typeface="Aptos" panose="020B0004020202020204" pitchFamily="34" charset="0"/>
                <a:cs typeface="Calibri" panose="020F0502020204030204" pitchFamily="34" charset="0"/>
              </a:rPr>
              <a:t>Integrity and Precision: </a:t>
            </a:r>
            <a:r>
              <a:rPr lang="en-US" sz="2600" kern="100" dirty="0">
                <a:effectLst/>
                <a:latin typeface="Calibri" panose="020F0502020204030204" pitchFamily="34" charset="0"/>
                <a:ea typeface="Aptos" panose="020B0004020202020204" pitchFamily="34" charset="0"/>
                <a:cs typeface="Calibri" panose="020F0502020204030204" pitchFamily="34" charset="0"/>
              </a:rPr>
              <a:t>Upholding the highest standards of accuracy and truth in every aspect of our work, ensuring our information and services are trustworthy and reliable.</a:t>
            </a:r>
          </a:p>
          <a:p>
            <a:pPr marL="0" marR="0" indent="0">
              <a:spcBef>
                <a:spcPts val="0"/>
              </a:spcBef>
              <a:spcAft>
                <a:spcPts val="0"/>
              </a:spcAft>
              <a:buNone/>
            </a:pPr>
            <a:r>
              <a:rPr lang="en-US" sz="2600" kern="100" dirty="0">
                <a:effectLst/>
                <a:latin typeface="Calibri" panose="020F0502020204030204" pitchFamily="34" charset="0"/>
                <a:ea typeface="Aptos" panose="020B0004020202020204" pitchFamily="34" charset="0"/>
                <a:cs typeface="Calibri" panose="020F0502020204030204" pitchFamily="34" charset="0"/>
              </a:rPr>
              <a:t> </a:t>
            </a:r>
          </a:p>
          <a:p>
            <a:pPr marL="0" marR="0" indent="0">
              <a:spcBef>
                <a:spcPts val="0"/>
              </a:spcBef>
              <a:spcAft>
                <a:spcPts val="0"/>
              </a:spcAft>
              <a:buNone/>
            </a:pPr>
            <a:r>
              <a:rPr lang="en-US" sz="3100" b="1" kern="100" dirty="0">
                <a:solidFill>
                  <a:srgbClr val="365F93"/>
                </a:solidFill>
                <a:effectLst/>
                <a:latin typeface="Calibri" panose="020F0502020204030204" pitchFamily="34" charset="0"/>
                <a:ea typeface="Aptos" panose="020B0004020202020204" pitchFamily="34" charset="0"/>
                <a:cs typeface="Calibri" panose="020F0502020204030204" pitchFamily="34" charset="0"/>
              </a:rPr>
              <a:t>Customer Empowerment:</a:t>
            </a:r>
            <a:r>
              <a:rPr lang="en-US" sz="3100" kern="100" dirty="0">
                <a:solidFill>
                  <a:srgbClr val="365F93"/>
                </a:solidFill>
                <a:effectLst/>
                <a:latin typeface="Calibri" panose="020F0502020204030204" pitchFamily="34" charset="0"/>
                <a:ea typeface="Aptos" panose="020B0004020202020204" pitchFamily="34" charset="0"/>
                <a:cs typeface="Calibri" panose="020F0502020204030204" pitchFamily="34" charset="0"/>
              </a:rPr>
              <a:t> </a:t>
            </a:r>
            <a:r>
              <a:rPr lang="en-US" sz="2600" kern="100" dirty="0">
                <a:effectLst/>
                <a:latin typeface="Calibri" panose="020F0502020204030204" pitchFamily="34" charset="0"/>
                <a:ea typeface="Aptos" panose="020B0004020202020204" pitchFamily="34" charset="0"/>
                <a:cs typeface="Calibri" panose="020F0502020204030204" pitchFamily="34" charset="0"/>
              </a:rPr>
              <a:t>Committing to service excellence, we respect each client’s unique needs, fostering a partnership that empowers them with tailored, actionable solutions.</a:t>
            </a:r>
          </a:p>
          <a:p>
            <a:pPr marL="0" marR="0" indent="0">
              <a:spcBef>
                <a:spcPts val="0"/>
              </a:spcBef>
              <a:spcAft>
                <a:spcPts val="0"/>
              </a:spcAft>
              <a:buNone/>
            </a:pPr>
            <a:r>
              <a:rPr lang="en-US" sz="2600" kern="100" dirty="0">
                <a:effectLst/>
                <a:latin typeface="Calibri" panose="020F0502020204030204" pitchFamily="34" charset="0"/>
                <a:ea typeface="Aptos" panose="020B0004020202020204" pitchFamily="34" charset="0"/>
                <a:cs typeface="Calibri" panose="020F0502020204030204" pitchFamily="34" charset="0"/>
              </a:rPr>
              <a:t> </a:t>
            </a:r>
          </a:p>
          <a:p>
            <a:pPr marL="0" marR="0" indent="0">
              <a:spcBef>
                <a:spcPts val="0"/>
              </a:spcBef>
              <a:spcAft>
                <a:spcPts val="0"/>
              </a:spcAft>
              <a:buNone/>
            </a:pPr>
            <a:r>
              <a:rPr lang="en-US" sz="3100" b="1" kern="100" dirty="0">
                <a:solidFill>
                  <a:srgbClr val="365F93"/>
                </a:solidFill>
                <a:effectLst/>
                <a:latin typeface="Calibri" panose="020F0502020204030204" pitchFamily="34" charset="0"/>
                <a:ea typeface="Aptos" panose="020B0004020202020204" pitchFamily="34" charset="0"/>
                <a:cs typeface="Calibri" panose="020F0502020204030204" pitchFamily="34" charset="0"/>
              </a:rPr>
              <a:t>Responsive Innovation: </a:t>
            </a:r>
            <a:r>
              <a:rPr lang="en-US" sz="2600" kern="100" dirty="0">
                <a:effectLst/>
                <a:latin typeface="Calibri" panose="020F0502020204030204" pitchFamily="34" charset="0"/>
                <a:ea typeface="Aptos" panose="020B0004020202020204" pitchFamily="34" charset="0"/>
                <a:cs typeface="Calibri" panose="020F0502020204030204" pitchFamily="34" charset="0"/>
              </a:rPr>
              <a:t>Pioneering adaptive and innovative approaches to food safety challenges, we are quick to respond, flexible in our strategy, and revolutionary in our technology.</a:t>
            </a:r>
          </a:p>
          <a:p>
            <a:pPr marL="0" marR="0" indent="0">
              <a:spcBef>
                <a:spcPts val="0"/>
              </a:spcBef>
              <a:spcAft>
                <a:spcPts val="0"/>
              </a:spcAft>
              <a:buNone/>
            </a:pPr>
            <a:r>
              <a:rPr lang="en-US" sz="2600" kern="100" dirty="0">
                <a:effectLst/>
                <a:latin typeface="Calibri" panose="020F0502020204030204" pitchFamily="34" charset="0"/>
                <a:ea typeface="Aptos" panose="020B0004020202020204" pitchFamily="34" charset="0"/>
                <a:cs typeface="Calibri" panose="020F0502020204030204" pitchFamily="34" charset="0"/>
              </a:rPr>
              <a:t> </a:t>
            </a:r>
          </a:p>
          <a:p>
            <a:pPr marL="0" marR="0" indent="0">
              <a:spcBef>
                <a:spcPts val="0"/>
              </a:spcBef>
              <a:spcAft>
                <a:spcPts val="0"/>
              </a:spcAft>
              <a:buNone/>
            </a:pPr>
            <a:r>
              <a:rPr lang="en-US" sz="3100" b="1" kern="100" dirty="0">
                <a:solidFill>
                  <a:srgbClr val="365F93"/>
                </a:solidFill>
                <a:effectLst/>
                <a:latin typeface="Calibri" panose="020F0502020204030204" pitchFamily="34" charset="0"/>
                <a:ea typeface="Aptos" panose="020B0004020202020204" pitchFamily="34" charset="0"/>
                <a:cs typeface="Calibri" panose="020F0502020204030204" pitchFamily="34" charset="0"/>
              </a:rPr>
              <a:t>Communication Excellence: </a:t>
            </a:r>
            <a:r>
              <a:rPr lang="en-US" sz="2600" kern="100" dirty="0">
                <a:effectLst/>
                <a:latin typeface="Calibri" panose="020F0502020204030204" pitchFamily="34" charset="0"/>
                <a:ea typeface="Aptos" panose="020B0004020202020204" pitchFamily="34" charset="0"/>
                <a:cs typeface="Calibri" panose="020F0502020204030204" pitchFamily="34" charset="0"/>
              </a:rPr>
              <a:t>Guaranteeing clear and timely communication, we prioritize understanding and meeting our customers’ needs, ensuring clarity and transparency in all interactions.</a:t>
            </a:r>
          </a:p>
          <a:p>
            <a:pPr marL="0" marR="0" indent="0">
              <a:spcBef>
                <a:spcPts val="0"/>
              </a:spcBef>
              <a:spcAft>
                <a:spcPts val="0"/>
              </a:spcAft>
              <a:buNone/>
            </a:pPr>
            <a:r>
              <a:rPr lang="en-US" sz="2600" kern="100" dirty="0">
                <a:effectLst/>
                <a:latin typeface="Calibri" panose="020F0502020204030204" pitchFamily="34" charset="0"/>
                <a:ea typeface="Aptos" panose="020B0004020202020204" pitchFamily="34" charset="0"/>
                <a:cs typeface="Calibri" panose="020F0502020204030204" pitchFamily="34" charset="0"/>
              </a:rPr>
              <a:t> </a:t>
            </a:r>
          </a:p>
          <a:p>
            <a:pPr marL="0" marR="0" indent="0">
              <a:spcBef>
                <a:spcPts val="0"/>
              </a:spcBef>
              <a:spcAft>
                <a:spcPts val="0"/>
              </a:spcAft>
              <a:buNone/>
            </a:pPr>
            <a:r>
              <a:rPr lang="en-US" sz="3100" b="1" kern="100" dirty="0">
                <a:solidFill>
                  <a:srgbClr val="365F93"/>
                </a:solidFill>
                <a:effectLst/>
                <a:latin typeface="Calibri" panose="020F0502020204030204" pitchFamily="34" charset="0"/>
                <a:ea typeface="Aptos" panose="020B0004020202020204" pitchFamily="34" charset="0"/>
                <a:cs typeface="Calibri" panose="020F0502020204030204" pitchFamily="34" charset="0"/>
              </a:rPr>
              <a:t>Collaborative Success: </a:t>
            </a:r>
            <a:r>
              <a:rPr lang="en-US" sz="2600" kern="100" dirty="0">
                <a:effectLst/>
                <a:latin typeface="Calibri" panose="020F0502020204030204" pitchFamily="34" charset="0"/>
                <a:ea typeface="Aptos" panose="020B0004020202020204" pitchFamily="34" charset="0"/>
                <a:cs typeface="Calibri" panose="020F0502020204030204" pitchFamily="34" charset="0"/>
              </a:rPr>
              <a:t>Believing in the power of collaboration, we are dedicated to building a community where best practices are shared, and every stakeholder is engaged for the greater good of food safety.</a:t>
            </a:r>
          </a:p>
          <a:p>
            <a:pPr marL="0" marR="0" indent="0">
              <a:spcBef>
                <a:spcPts val="0"/>
              </a:spcBef>
              <a:spcAft>
                <a:spcPts val="0"/>
              </a:spcAft>
              <a:buNone/>
            </a:pPr>
            <a:endParaRPr lang="en-US" sz="2600" kern="100" dirty="0">
              <a:effectLst/>
              <a:latin typeface="Calibri" panose="020F0502020204030204" pitchFamily="34" charset="0"/>
              <a:ea typeface="Aptos" panose="020B0004020202020204" pitchFamily="34" charset="0"/>
              <a:cs typeface="Calibri" panose="020F0502020204030204" pitchFamily="34" charset="0"/>
            </a:endParaRPr>
          </a:p>
          <a:p>
            <a:pPr marL="0" marR="0" indent="0">
              <a:spcBef>
                <a:spcPts val="0"/>
              </a:spcBef>
              <a:spcAft>
                <a:spcPts val="0"/>
              </a:spcAft>
              <a:buNone/>
            </a:pPr>
            <a:r>
              <a:rPr lang="en-US" sz="3100" b="1" kern="100" dirty="0">
                <a:solidFill>
                  <a:srgbClr val="365F93"/>
                </a:solidFill>
                <a:effectLst/>
                <a:latin typeface="Calibri" panose="020F0502020204030204" pitchFamily="34" charset="0"/>
                <a:ea typeface="Aptos" panose="020B0004020202020204" pitchFamily="34" charset="0"/>
                <a:cs typeface="Calibri" panose="020F0502020204030204" pitchFamily="34" charset="0"/>
              </a:rPr>
              <a:t>Service Continuity:</a:t>
            </a:r>
            <a:r>
              <a:rPr lang="en-US" sz="2600" b="1" kern="100" dirty="0">
                <a:effectLst/>
                <a:latin typeface="Calibri" panose="020F0502020204030204" pitchFamily="34" charset="0"/>
                <a:ea typeface="Aptos" panose="020B0004020202020204" pitchFamily="34" charset="0"/>
                <a:cs typeface="Calibri" panose="020F0502020204030204" pitchFamily="34" charset="0"/>
              </a:rPr>
              <a:t> </a:t>
            </a:r>
            <a:r>
              <a:rPr lang="en-US" sz="2600" kern="100" dirty="0">
                <a:effectLst/>
                <a:latin typeface="Calibri" panose="020F0502020204030204" pitchFamily="34" charset="0"/>
                <a:ea typeface="Aptos" panose="020B0004020202020204" pitchFamily="34" charset="0"/>
                <a:cs typeface="Calibri" panose="020F0502020204030204" pitchFamily="34" charset="0"/>
              </a:rPr>
              <a:t>If a challenge arises beyond our scope, we pledge to facilitate alternative solutions, maintaining the continuity and quality of service our clients depend on.</a:t>
            </a:r>
          </a:p>
          <a:p>
            <a:pPr marL="0" indent="0">
              <a:buNone/>
            </a:pPr>
            <a:endParaRPr lang="en-AS" sz="1800" dirty="0">
              <a:solidFill>
                <a:schemeClr val="bg1"/>
              </a:solidFill>
            </a:endParaRPr>
          </a:p>
        </p:txBody>
      </p:sp>
      <p:grpSp>
        <p:nvGrpSpPr>
          <p:cNvPr id="6" name="Group 5">
            <a:extLst>
              <a:ext uri="{FF2B5EF4-FFF2-40B4-BE49-F238E27FC236}">
                <a16:creationId xmlns:a16="http://schemas.microsoft.com/office/drawing/2014/main" id="{AB89703C-3120-21F5-5260-59697F72C030}"/>
              </a:ext>
            </a:extLst>
          </p:cNvPr>
          <p:cNvGrpSpPr/>
          <p:nvPr/>
        </p:nvGrpSpPr>
        <p:grpSpPr>
          <a:xfrm>
            <a:off x="464731" y="2261287"/>
            <a:ext cx="2466306" cy="2838965"/>
            <a:chOff x="786385" y="1839579"/>
            <a:chExt cx="4206117" cy="3903162"/>
          </a:xfrm>
        </p:grpSpPr>
        <p:pic>
          <p:nvPicPr>
            <p:cNvPr id="5" name="Picture 4" descr="White puzzle with one red piece">
              <a:extLst>
                <a:ext uri="{FF2B5EF4-FFF2-40B4-BE49-F238E27FC236}">
                  <a16:creationId xmlns:a16="http://schemas.microsoft.com/office/drawing/2014/main" id="{51B6FFDF-87B4-434C-882E-44E5952FC7A0}"/>
                </a:ext>
              </a:extLst>
            </p:cNvPr>
            <p:cNvPicPr>
              <a:picLocks noChangeAspect="1"/>
            </p:cNvPicPr>
            <p:nvPr/>
          </p:nvPicPr>
          <p:blipFill rotWithShape="1">
            <a:blip r:embed="rId2"/>
            <a:srcRect l="20474" r="18910"/>
            <a:stretch/>
          </p:blipFill>
          <p:spPr>
            <a:xfrm>
              <a:off x="786385" y="1839579"/>
              <a:ext cx="4206117" cy="3903162"/>
            </a:xfrm>
            <a:prstGeom prst="rect">
              <a:avLst/>
            </a:prstGeom>
          </p:spPr>
        </p:pic>
        <p:sp>
          <p:nvSpPr>
            <p:cNvPr id="4" name="TextBox 3">
              <a:extLst>
                <a:ext uri="{FF2B5EF4-FFF2-40B4-BE49-F238E27FC236}">
                  <a16:creationId xmlns:a16="http://schemas.microsoft.com/office/drawing/2014/main" id="{FF794379-DA4C-945C-7A6C-CD3CADF006EF}"/>
                </a:ext>
              </a:extLst>
            </p:cNvPr>
            <p:cNvSpPr txBox="1"/>
            <p:nvPr/>
          </p:nvSpPr>
          <p:spPr>
            <a:xfrm rot="19832517">
              <a:off x="2279571" y="3272089"/>
              <a:ext cx="1263628" cy="465462"/>
            </a:xfrm>
            <a:prstGeom prst="rect">
              <a:avLst/>
            </a:prstGeom>
            <a:noFill/>
          </p:spPr>
          <p:txBody>
            <a:bodyPr wrap="square" rtlCol="0">
              <a:spAutoFit/>
            </a:bodyPr>
            <a:lstStyle/>
            <a:p>
              <a:r>
                <a:rPr lang="en-US" sz="1600" dirty="0">
                  <a:solidFill>
                    <a:schemeClr val="bg1"/>
                  </a:solidFill>
                  <a:latin typeface="Calibri" panose="020F0502020204030204" pitchFamily="34" charset="0"/>
                  <a:cs typeface="Calibri" panose="020F0502020204030204" pitchFamily="34" charset="0"/>
                </a:rPr>
                <a:t>Values</a:t>
              </a:r>
            </a:p>
          </p:txBody>
        </p:sp>
      </p:grpSp>
      <p:sp>
        <p:nvSpPr>
          <p:cNvPr id="7" name="Slide Number Placeholder 3">
            <a:extLst>
              <a:ext uri="{FF2B5EF4-FFF2-40B4-BE49-F238E27FC236}">
                <a16:creationId xmlns:a16="http://schemas.microsoft.com/office/drawing/2014/main" id="{4EAC4D67-DF95-381F-0212-E7EBCE410BE2}"/>
              </a:ext>
            </a:extLst>
          </p:cNvPr>
          <p:cNvSpPr>
            <a:spLocks noGrp="1"/>
          </p:cNvSpPr>
          <p:nvPr>
            <p:ph type="sldNum" sz="quarter" idx="12"/>
          </p:nvPr>
        </p:nvSpPr>
        <p:spPr>
          <a:xfrm>
            <a:off x="10902476" y="6273951"/>
            <a:ext cx="451323" cy="365125"/>
          </a:xfrm>
        </p:spPr>
        <p:txBody>
          <a:bodyPr/>
          <a:lstStyle/>
          <a:p>
            <a:fld id="{4A70B06D-F489-48FF-A885-ABB74CD5C952}" type="slidenum">
              <a:rPr lang="en-US" smtClean="0"/>
              <a:pPr/>
              <a:t>13</a:t>
            </a:fld>
            <a:endParaRPr lang="en-US" dirty="0"/>
          </a:p>
        </p:txBody>
      </p:sp>
      <p:pic>
        <p:nvPicPr>
          <p:cNvPr id="8" name="Picture 7">
            <a:extLst>
              <a:ext uri="{FF2B5EF4-FFF2-40B4-BE49-F238E27FC236}">
                <a16:creationId xmlns:a16="http://schemas.microsoft.com/office/drawing/2014/main" id="{03FC823F-95BF-9C27-669C-BE4C6E484749}"/>
              </a:ext>
            </a:extLst>
          </p:cNvPr>
          <p:cNvPicPr>
            <a:picLocks noChangeAspect="1"/>
          </p:cNvPicPr>
          <p:nvPr/>
        </p:nvPicPr>
        <p:blipFill>
          <a:blip r:embed="rId3"/>
          <a:stretch>
            <a:fillRect/>
          </a:stretch>
        </p:blipFill>
        <p:spPr>
          <a:xfrm>
            <a:off x="610458" y="2834"/>
            <a:ext cx="1308100" cy="241300"/>
          </a:xfrm>
          <a:prstGeom prst="rect">
            <a:avLst/>
          </a:prstGeom>
        </p:spPr>
      </p:pic>
      <p:pic>
        <p:nvPicPr>
          <p:cNvPr id="10" name="Picture 9" descr="A blue and white logo&#10;&#10;Description automatically generated">
            <a:extLst>
              <a:ext uri="{FF2B5EF4-FFF2-40B4-BE49-F238E27FC236}">
                <a16:creationId xmlns:a16="http://schemas.microsoft.com/office/drawing/2014/main" id="{0E9DC854-F901-1DC4-CEF1-B61FFDA1D3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82024" y="6156211"/>
            <a:ext cx="621885" cy="596560"/>
          </a:xfrm>
          <a:prstGeom prst="rect">
            <a:avLst/>
          </a:prstGeom>
        </p:spPr>
      </p:pic>
    </p:spTree>
    <p:extLst>
      <p:ext uri="{BB962C8B-B14F-4D97-AF65-F5344CB8AC3E}">
        <p14:creationId xmlns:p14="http://schemas.microsoft.com/office/powerpoint/2010/main" val="24943603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phic 6" descr="Ribbon">
            <a:extLst>
              <a:ext uri="{FF2B5EF4-FFF2-40B4-BE49-F238E27FC236}">
                <a16:creationId xmlns:a16="http://schemas.microsoft.com/office/drawing/2014/main" id="{F6355016-7459-4C95-A048-DEEB4E536C6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72328" y="1310442"/>
            <a:ext cx="4103072" cy="4103072"/>
          </a:xfrm>
          <a:prstGeom prst="rect">
            <a:avLst/>
          </a:prstGeom>
        </p:spPr>
      </p:pic>
      <p:sp>
        <p:nvSpPr>
          <p:cNvPr id="2" name="Title 1">
            <a:extLst>
              <a:ext uri="{FF2B5EF4-FFF2-40B4-BE49-F238E27FC236}">
                <a16:creationId xmlns:a16="http://schemas.microsoft.com/office/drawing/2014/main" id="{EDEDD937-1FB4-451B-A97D-DBFC87193EA7}"/>
              </a:ext>
            </a:extLst>
          </p:cNvPr>
          <p:cNvSpPr>
            <a:spLocks noGrp="1"/>
          </p:cNvSpPr>
          <p:nvPr>
            <p:ph type="title"/>
          </p:nvPr>
        </p:nvSpPr>
        <p:spPr>
          <a:xfrm>
            <a:off x="2255760" y="-297941"/>
            <a:ext cx="5692953" cy="1276668"/>
          </a:xfrm>
        </p:spPr>
        <p:txBody>
          <a:bodyPr anchor="b">
            <a:normAutofit/>
          </a:bodyPr>
          <a:lstStyle/>
          <a:p>
            <a:pPr algn="ctr"/>
            <a:r>
              <a:rPr lang="en-ZA" sz="4800" b="1" dirty="0">
                <a:solidFill>
                  <a:schemeClr val="bg1"/>
                </a:solidFill>
                <a:latin typeface="+mn-lt"/>
              </a:rPr>
              <a:t>OUR GOALS</a:t>
            </a:r>
            <a:endParaRPr lang="en-AS" sz="4800" b="1" dirty="0">
              <a:solidFill>
                <a:schemeClr val="bg1"/>
              </a:solidFill>
              <a:latin typeface="+mn-lt"/>
            </a:endParaRPr>
          </a:p>
        </p:txBody>
      </p:sp>
      <p:sp>
        <p:nvSpPr>
          <p:cNvPr id="5" name="TextBox 4">
            <a:extLst>
              <a:ext uri="{FF2B5EF4-FFF2-40B4-BE49-F238E27FC236}">
                <a16:creationId xmlns:a16="http://schemas.microsoft.com/office/drawing/2014/main" id="{8E16F08A-CF8B-20BA-3779-51813B6B244C}"/>
              </a:ext>
            </a:extLst>
          </p:cNvPr>
          <p:cNvSpPr txBox="1"/>
          <p:nvPr/>
        </p:nvSpPr>
        <p:spPr>
          <a:xfrm>
            <a:off x="664420" y="1310442"/>
            <a:ext cx="7784647" cy="4493538"/>
          </a:xfrm>
          <a:prstGeom prst="rect">
            <a:avLst/>
          </a:prstGeom>
          <a:noFill/>
        </p:spPr>
        <p:txBody>
          <a:bodyPr wrap="square">
            <a:spAutoFit/>
          </a:bodyPr>
          <a:lstStyle/>
          <a:p>
            <a:pPr marL="0" marR="0">
              <a:spcBef>
                <a:spcPts val="0"/>
              </a:spcBef>
              <a:spcAft>
                <a:spcPts val="0"/>
              </a:spcAft>
            </a:pPr>
            <a:r>
              <a:rPr lang="en-US" sz="2200" b="1" kern="100" dirty="0">
                <a:solidFill>
                  <a:srgbClr val="365F93"/>
                </a:solidFill>
                <a:effectLst/>
                <a:latin typeface="Calibri" panose="020F0502020204030204" pitchFamily="34" charset="0"/>
                <a:ea typeface="Aptos" panose="020B0004020202020204" pitchFamily="34" charset="0"/>
                <a:cs typeface="Calibri" panose="020F0502020204030204" pitchFamily="34" charset="0"/>
              </a:rPr>
              <a:t>Empower and Educate: </a:t>
            </a:r>
            <a:r>
              <a:rPr lang="en-US" sz="1800" kern="100" dirty="0">
                <a:effectLst/>
                <a:latin typeface="Calibri" panose="020F0502020204030204" pitchFamily="34" charset="0"/>
                <a:ea typeface="Aptos" panose="020B0004020202020204" pitchFamily="34" charset="0"/>
                <a:cs typeface="Calibri" panose="020F0502020204030204" pitchFamily="34" charset="0"/>
              </a:rPr>
              <a:t>Empower attendees with actionable insights and tools to make immediate improvements in food safety within their organizations and communities.</a:t>
            </a:r>
          </a:p>
          <a:p>
            <a:pPr marL="0" marR="0">
              <a:spcBef>
                <a:spcPts val="0"/>
              </a:spcBef>
              <a:spcAft>
                <a:spcPts val="0"/>
              </a:spcAft>
            </a:pPr>
            <a:r>
              <a:rPr lang="en-US" sz="1800" kern="100" dirty="0">
                <a:effectLst/>
                <a:latin typeface="Calibri" panose="020F0502020204030204" pitchFamily="34" charset="0"/>
                <a:ea typeface="Aptos" panose="020B0004020202020204" pitchFamily="34" charset="0"/>
                <a:cs typeface="Calibri" panose="020F0502020204030204" pitchFamily="34" charset="0"/>
              </a:rPr>
              <a:t> </a:t>
            </a:r>
            <a:endParaRPr lang="en-US" sz="1400" kern="100" dirty="0">
              <a:effectLst/>
              <a:latin typeface="Calibri" panose="020F0502020204030204" pitchFamily="34" charset="0"/>
              <a:ea typeface="Aptos" panose="020B0004020202020204" pitchFamily="34" charset="0"/>
              <a:cs typeface="Calibri" panose="020F0502020204030204" pitchFamily="34" charset="0"/>
            </a:endParaRPr>
          </a:p>
          <a:p>
            <a:pPr marL="0" marR="0">
              <a:spcBef>
                <a:spcPts val="0"/>
              </a:spcBef>
              <a:spcAft>
                <a:spcPts val="0"/>
              </a:spcAft>
            </a:pPr>
            <a:r>
              <a:rPr lang="en-US" sz="2200" b="1" kern="100" dirty="0">
                <a:solidFill>
                  <a:srgbClr val="365F93"/>
                </a:solidFill>
                <a:effectLst/>
                <a:latin typeface="Calibri" panose="020F0502020204030204" pitchFamily="34" charset="0"/>
                <a:ea typeface="Aptos" panose="020B0004020202020204" pitchFamily="34" charset="0"/>
                <a:cs typeface="Calibri" panose="020F0502020204030204" pitchFamily="34" charset="0"/>
              </a:rPr>
              <a:t>Showcase Innovation: </a:t>
            </a:r>
            <a:r>
              <a:rPr lang="en-US" sz="1800" kern="100" dirty="0">
                <a:effectLst/>
                <a:latin typeface="Calibri" panose="020F0502020204030204" pitchFamily="34" charset="0"/>
                <a:ea typeface="Aptos" panose="020B0004020202020204" pitchFamily="34" charset="0"/>
                <a:cs typeface="Calibri" panose="020F0502020204030204" pitchFamily="34" charset="0"/>
              </a:rPr>
              <a:t>Demonstrate transformative technology and methodologies that offer practical solutions to food safety challenges, emphasizing ease of access and implementation.</a:t>
            </a:r>
          </a:p>
          <a:p>
            <a:pPr marL="0" marR="0">
              <a:spcBef>
                <a:spcPts val="0"/>
              </a:spcBef>
              <a:spcAft>
                <a:spcPts val="0"/>
              </a:spcAft>
            </a:pPr>
            <a:r>
              <a:rPr lang="en-US" sz="1800" kern="100" dirty="0">
                <a:effectLst/>
                <a:latin typeface="Calibri" panose="020F0502020204030204" pitchFamily="34" charset="0"/>
                <a:ea typeface="Aptos" panose="020B0004020202020204" pitchFamily="34" charset="0"/>
                <a:cs typeface="Calibri" panose="020F0502020204030204" pitchFamily="34" charset="0"/>
              </a:rPr>
              <a:t> </a:t>
            </a:r>
            <a:endParaRPr lang="en-US" sz="1400" kern="100" dirty="0">
              <a:effectLst/>
              <a:latin typeface="Calibri" panose="020F0502020204030204" pitchFamily="34" charset="0"/>
              <a:ea typeface="Aptos" panose="020B0004020202020204" pitchFamily="34" charset="0"/>
              <a:cs typeface="Calibri" panose="020F0502020204030204" pitchFamily="34" charset="0"/>
            </a:endParaRPr>
          </a:p>
          <a:p>
            <a:pPr marL="0" marR="0">
              <a:spcBef>
                <a:spcPts val="0"/>
              </a:spcBef>
              <a:spcAft>
                <a:spcPts val="0"/>
              </a:spcAft>
            </a:pPr>
            <a:r>
              <a:rPr lang="en-US" sz="2200" b="1" kern="100" dirty="0">
                <a:solidFill>
                  <a:srgbClr val="365F93"/>
                </a:solidFill>
                <a:effectLst/>
                <a:latin typeface="Calibri" panose="020F0502020204030204" pitchFamily="34" charset="0"/>
                <a:ea typeface="Aptos" panose="020B0004020202020204" pitchFamily="34" charset="0"/>
                <a:cs typeface="Calibri" panose="020F0502020204030204" pitchFamily="34" charset="0"/>
              </a:rPr>
              <a:t>Promote Collaboration: </a:t>
            </a:r>
            <a:r>
              <a:rPr lang="en-US" sz="1800" kern="100" dirty="0">
                <a:effectLst/>
                <a:latin typeface="Calibri" panose="020F0502020204030204" pitchFamily="34" charset="0"/>
                <a:ea typeface="Aptos" panose="020B0004020202020204" pitchFamily="34" charset="0"/>
                <a:cs typeface="Calibri" panose="020F0502020204030204" pitchFamily="34" charset="0"/>
              </a:rPr>
              <a:t>Highlight the significance of partnerships and collective action in advancing food safety standards, encouraging attendees to join a global network of food safety advocates.</a:t>
            </a:r>
          </a:p>
          <a:p>
            <a:pPr marL="0" marR="0">
              <a:spcBef>
                <a:spcPts val="0"/>
              </a:spcBef>
              <a:spcAft>
                <a:spcPts val="0"/>
              </a:spcAft>
            </a:pPr>
            <a:r>
              <a:rPr lang="en-US" sz="1800" kern="100" dirty="0">
                <a:effectLst/>
                <a:latin typeface="Calibri" panose="020F0502020204030204" pitchFamily="34" charset="0"/>
                <a:ea typeface="Aptos" panose="020B0004020202020204" pitchFamily="34" charset="0"/>
                <a:cs typeface="Calibri" panose="020F0502020204030204" pitchFamily="34" charset="0"/>
              </a:rPr>
              <a:t> </a:t>
            </a:r>
            <a:endParaRPr lang="en-US" sz="1400" kern="100" dirty="0">
              <a:effectLst/>
              <a:latin typeface="Calibri" panose="020F0502020204030204" pitchFamily="34" charset="0"/>
              <a:ea typeface="Aptos" panose="020B0004020202020204" pitchFamily="34" charset="0"/>
              <a:cs typeface="Calibri" panose="020F0502020204030204" pitchFamily="34" charset="0"/>
            </a:endParaRPr>
          </a:p>
          <a:p>
            <a:pPr marL="0" marR="0">
              <a:spcBef>
                <a:spcPts val="0"/>
              </a:spcBef>
              <a:spcAft>
                <a:spcPts val="0"/>
              </a:spcAft>
            </a:pPr>
            <a:r>
              <a:rPr lang="en-US" sz="2200" b="1" kern="100" dirty="0">
                <a:solidFill>
                  <a:srgbClr val="365F93"/>
                </a:solidFill>
                <a:effectLst/>
                <a:latin typeface="Calibri" panose="020F0502020204030204" pitchFamily="34" charset="0"/>
                <a:ea typeface="Aptos" panose="020B0004020202020204" pitchFamily="34" charset="0"/>
                <a:cs typeface="Calibri" panose="020F0502020204030204" pitchFamily="34" charset="0"/>
              </a:rPr>
              <a:t>Vision for Sustainability: </a:t>
            </a:r>
            <a:r>
              <a:rPr lang="en-US" sz="1800" kern="100" dirty="0">
                <a:effectLst/>
                <a:latin typeface="Calibri" panose="020F0502020204030204" pitchFamily="34" charset="0"/>
                <a:ea typeface="Aptos" panose="020B0004020202020204" pitchFamily="34" charset="0"/>
                <a:cs typeface="Calibri" panose="020F0502020204030204" pitchFamily="34" charset="0"/>
              </a:rPr>
              <a:t>Share a compelling vision for achieving long-term, sustainable food safety improvements that balance international standards with local needs.</a:t>
            </a:r>
          </a:p>
        </p:txBody>
      </p:sp>
      <p:sp>
        <p:nvSpPr>
          <p:cNvPr id="3" name="Slide Number Placeholder 3">
            <a:extLst>
              <a:ext uri="{FF2B5EF4-FFF2-40B4-BE49-F238E27FC236}">
                <a16:creationId xmlns:a16="http://schemas.microsoft.com/office/drawing/2014/main" id="{94B0CC1D-DF92-817A-50B1-AC8C86CE2983}"/>
              </a:ext>
            </a:extLst>
          </p:cNvPr>
          <p:cNvSpPr>
            <a:spLocks noGrp="1"/>
          </p:cNvSpPr>
          <p:nvPr>
            <p:ph type="sldNum" sz="quarter" idx="12"/>
          </p:nvPr>
        </p:nvSpPr>
        <p:spPr>
          <a:xfrm>
            <a:off x="10902476" y="6273951"/>
            <a:ext cx="451323" cy="365125"/>
          </a:xfrm>
        </p:spPr>
        <p:txBody>
          <a:bodyPr/>
          <a:lstStyle/>
          <a:p>
            <a:fld id="{4A70B06D-F489-48FF-A885-ABB74CD5C952}" type="slidenum">
              <a:rPr lang="en-US" smtClean="0"/>
              <a:pPr/>
              <a:t>14</a:t>
            </a:fld>
            <a:endParaRPr lang="en-US" dirty="0"/>
          </a:p>
        </p:txBody>
      </p:sp>
      <p:pic>
        <p:nvPicPr>
          <p:cNvPr id="4" name="Picture 3">
            <a:extLst>
              <a:ext uri="{FF2B5EF4-FFF2-40B4-BE49-F238E27FC236}">
                <a16:creationId xmlns:a16="http://schemas.microsoft.com/office/drawing/2014/main" id="{4143C70F-5C24-3726-C19E-97E458BC3F00}"/>
              </a:ext>
            </a:extLst>
          </p:cNvPr>
          <p:cNvPicPr>
            <a:picLocks noChangeAspect="1"/>
          </p:cNvPicPr>
          <p:nvPr/>
        </p:nvPicPr>
        <p:blipFill>
          <a:blip r:embed="rId4"/>
          <a:stretch>
            <a:fillRect/>
          </a:stretch>
        </p:blipFill>
        <p:spPr>
          <a:xfrm>
            <a:off x="610458" y="2834"/>
            <a:ext cx="1308100" cy="241300"/>
          </a:xfrm>
          <a:prstGeom prst="rect">
            <a:avLst/>
          </a:prstGeom>
        </p:spPr>
      </p:pic>
      <p:pic>
        <p:nvPicPr>
          <p:cNvPr id="8" name="Picture 7" descr="A blue and white logo&#10;&#10;Description automatically generated">
            <a:extLst>
              <a:ext uri="{FF2B5EF4-FFF2-40B4-BE49-F238E27FC236}">
                <a16:creationId xmlns:a16="http://schemas.microsoft.com/office/drawing/2014/main" id="{2843BD18-7BAF-AED1-BA75-40899B12460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82024" y="6156211"/>
            <a:ext cx="621885" cy="596560"/>
          </a:xfrm>
          <a:prstGeom prst="rect">
            <a:avLst/>
          </a:prstGeom>
        </p:spPr>
      </p:pic>
    </p:spTree>
    <p:extLst>
      <p:ext uri="{BB962C8B-B14F-4D97-AF65-F5344CB8AC3E}">
        <p14:creationId xmlns:p14="http://schemas.microsoft.com/office/powerpoint/2010/main" val="13197675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171680AA-5277-8E2E-4160-7C706C087F77}"/>
              </a:ext>
            </a:extLst>
          </p:cNvPr>
          <p:cNvPicPr>
            <a:picLocks noChangeAspect="1"/>
          </p:cNvPicPr>
          <p:nvPr/>
        </p:nvPicPr>
        <p:blipFill>
          <a:blip r:embed="rId2">
            <a:extLst>
              <a:ext uri="{28A0092B-C50C-407E-A947-70E740481C1C}">
                <a14:useLocalDpi xmlns:a14="http://schemas.microsoft.com/office/drawing/2010/main" val="0"/>
              </a:ext>
            </a:extLst>
          </a:blip>
          <a:srcRect l="13463" r="13463"/>
          <a:stretch/>
        </p:blipFill>
        <p:spPr>
          <a:xfrm>
            <a:off x="6803647" y="1234255"/>
            <a:ext cx="4730214" cy="4389490"/>
          </a:xfrm>
          <a:prstGeom prst="rect">
            <a:avLst/>
          </a:prstGeom>
        </p:spPr>
      </p:pic>
      <p:sp>
        <p:nvSpPr>
          <p:cNvPr id="2" name="Title 1">
            <a:extLst>
              <a:ext uri="{FF2B5EF4-FFF2-40B4-BE49-F238E27FC236}">
                <a16:creationId xmlns:a16="http://schemas.microsoft.com/office/drawing/2014/main" id="{6EA3363E-4A55-422F-851F-AD8AD80F15FB}"/>
              </a:ext>
            </a:extLst>
          </p:cNvPr>
          <p:cNvSpPr>
            <a:spLocks noGrp="1"/>
          </p:cNvSpPr>
          <p:nvPr>
            <p:ph type="title"/>
          </p:nvPr>
        </p:nvSpPr>
        <p:spPr>
          <a:xfrm>
            <a:off x="3033628" y="-212090"/>
            <a:ext cx="5692953" cy="1111207"/>
          </a:xfrm>
        </p:spPr>
        <p:txBody>
          <a:bodyPr anchor="b">
            <a:normAutofit/>
          </a:bodyPr>
          <a:lstStyle/>
          <a:p>
            <a:pPr algn="ctr"/>
            <a:r>
              <a:rPr lang="en-ZA" sz="4800" b="1" dirty="0">
                <a:solidFill>
                  <a:schemeClr val="bg1"/>
                </a:solidFill>
                <a:latin typeface="+mn-lt"/>
              </a:rPr>
              <a:t>OUR CUSTOMERS</a:t>
            </a:r>
            <a:endParaRPr lang="en-AS" sz="4800" b="1" dirty="0">
              <a:solidFill>
                <a:schemeClr val="bg1"/>
              </a:solidFill>
              <a:latin typeface="+mn-lt"/>
            </a:endParaRPr>
          </a:p>
        </p:txBody>
      </p:sp>
      <p:sp>
        <p:nvSpPr>
          <p:cNvPr id="3" name="Content Placeholder 2">
            <a:extLst>
              <a:ext uri="{FF2B5EF4-FFF2-40B4-BE49-F238E27FC236}">
                <a16:creationId xmlns:a16="http://schemas.microsoft.com/office/drawing/2014/main" id="{F702F795-6E7A-485E-B69C-BFD4E6F0C89D}"/>
              </a:ext>
            </a:extLst>
          </p:cNvPr>
          <p:cNvSpPr>
            <a:spLocks noGrp="1"/>
          </p:cNvSpPr>
          <p:nvPr>
            <p:ph idx="1"/>
          </p:nvPr>
        </p:nvSpPr>
        <p:spPr>
          <a:xfrm>
            <a:off x="658139" y="1609117"/>
            <a:ext cx="5733015" cy="3341185"/>
          </a:xfrm>
        </p:spPr>
        <p:txBody>
          <a:bodyPr anchor="ctr">
            <a:noAutofit/>
          </a:bodyPr>
          <a:lstStyle/>
          <a:p>
            <a:pPr>
              <a:buFont typeface="Arial" panose="020B0604020202020204" pitchFamily="34" charset="0"/>
              <a:buChar char="•"/>
            </a:pPr>
            <a:r>
              <a:rPr lang="en-ZA" sz="2400" b="1" dirty="0">
                <a:solidFill>
                  <a:schemeClr val="tx2"/>
                </a:solidFill>
                <a:latin typeface="Calibri" panose="020F0502020204030204" pitchFamily="34" charset="0"/>
                <a:cs typeface="Calibri" panose="020F0502020204030204" pitchFamily="34" charset="0"/>
              </a:rPr>
              <a:t>Governments </a:t>
            </a:r>
          </a:p>
          <a:p>
            <a:pPr>
              <a:buFont typeface="Arial" panose="020B0604020202020204" pitchFamily="34" charset="0"/>
              <a:buChar char="•"/>
            </a:pPr>
            <a:r>
              <a:rPr lang="en-ZA" sz="2400" b="1" dirty="0">
                <a:solidFill>
                  <a:schemeClr val="tx2"/>
                </a:solidFill>
                <a:latin typeface="Calibri" panose="020F0502020204030204" pitchFamily="34" charset="0"/>
                <a:cs typeface="Calibri" panose="020F0502020204030204" pitchFamily="34" charset="0"/>
              </a:rPr>
              <a:t>Regulators</a:t>
            </a:r>
          </a:p>
          <a:p>
            <a:pPr>
              <a:buFont typeface="Arial" panose="020B0604020202020204" pitchFamily="34" charset="0"/>
              <a:buChar char="•"/>
            </a:pPr>
            <a:r>
              <a:rPr lang="en-ZA" sz="2400" b="1" dirty="0">
                <a:solidFill>
                  <a:schemeClr val="tx2"/>
                </a:solidFill>
                <a:latin typeface="Calibri" panose="020F0502020204030204" pitchFamily="34" charset="0"/>
                <a:cs typeface="Calibri" panose="020F0502020204030204" pitchFamily="34" charset="0"/>
              </a:rPr>
              <a:t>Academia</a:t>
            </a:r>
          </a:p>
          <a:p>
            <a:pPr>
              <a:buFont typeface="Arial" panose="020B0604020202020204" pitchFamily="34" charset="0"/>
              <a:buChar char="•"/>
            </a:pPr>
            <a:r>
              <a:rPr lang="en-ZA" sz="2400" b="1" dirty="0">
                <a:solidFill>
                  <a:schemeClr val="tx2"/>
                </a:solidFill>
                <a:latin typeface="Calibri" panose="020F0502020204030204" pitchFamily="34" charset="0"/>
                <a:cs typeface="Calibri" panose="020F0502020204030204" pitchFamily="34" charset="0"/>
              </a:rPr>
              <a:t>Laboratories</a:t>
            </a:r>
          </a:p>
          <a:p>
            <a:pPr>
              <a:buFont typeface="Arial" panose="020B0604020202020204" pitchFamily="34" charset="0"/>
              <a:buChar char="•"/>
            </a:pPr>
            <a:r>
              <a:rPr lang="en-ZA" sz="2400" b="1" dirty="0">
                <a:solidFill>
                  <a:schemeClr val="tx2"/>
                </a:solidFill>
                <a:latin typeface="Calibri" panose="020F0502020204030204" pitchFamily="34" charset="0"/>
                <a:cs typeface="Calibri" panose="020F0502020204030204" pitchFamily="34" charset="0"/>
              </a:rPr>
              <a:t>Food Industry (Manufacturing &amp; Services)</a:t>
            </a:r>
          </a:p>
          <a:p>
            <a:pPr>
              <a:buFont typeface="Arial" panose="020B0604020202020204" pitchFamily="34" charset="0"/>
              <a:buChar char="•"/>
            </a:pPr>
            <a:r>
              <a:rPr lang="en-ZA" sz="2400" b="1" dirty="0">
                <a:solidFill>
                  <a:schemeClr val="tx2"/>
                </a:solidFill>
                <a:latin typeface="Calibri" panose="020F0502020204030204" pitchFamily="34" charset="0"/>
                <a:cs typeface="Calibri" panose="020F0502020204030204" pitchFamily="34" charset="0"/>
              </a:rPr>
              <a:t>Retailers</a:t>
            </a:r>
          </a:p>
          <a:p>
            <a:pPr>
              <a:buFont typeface="Arial" panose="020B0604020202020204" pitchFamily="34" charset="0"/>
              <a:buChar char="•"/>
            </a:pPr>
            <a:r>
              <a:rPr lang="en-ZA" sz="2400" b="1" dirty="0">
                <a:solidFill>
                  <a:schemeClr val="tx2"/>
                </a:solidFill>
                <a:latin typeface="Calibri" panose="020F0502020204030204" pitchFamily="34" charset="0"/>
                <a:cs typeface="Calibri" panose="020F0502020204030204" pitchFamily="34" charset="0"/>
              </a:rPr>
              <a:t>Hospitality</a:t>
            </a:r>
          </a:p>
        </p:txBody>
      </p:sp>
      <p:pic>
        <p:nvPicPr>
          <p:cNvPr id="4" name="Picture 3">
            <a:extLst>
              <a:ext uri="{FF2B5EF4-FFF2-40B4-BE49-F238E27FC236}">
                <a16:creationId xmlns:a16="http://schemas.microsoft.com/office/drawing/2014/main" id="{4A3898EF-C550-777E-DBC8-E1FD9313E624}"/>
              </a:ext>
            </a:extLst>
          </p:cNvPr>
          <p:cNvPicPr>
            <a:picLocks noChangeAspect="1"/>
          </p:cNvPicPr>
          <p:nvPr/>
        </p:nvPicPr>
        <p:blipFill>
          <a:blip r:embed="rId3"/>
          <a:stretch>
            <a:fillRect/>
          </a:stretch>
        </p:blipFill>
        <p:spPr>
          <a:xfrm>
            <a:off x="610458" y="2834"/>
            <a:ext cx="1308100" cy="241300"/>
          </a:xfrm>
          <a:prstGeom prst="rect">
            <a:avLst/>
          </a:prstGeom>
        </p:spPr>
      </p:pic>
      <p:pic>
        <p:nvPicPr>
          <p:cNvPr id="6" name="Picture 5" descr="A blue and white logo&#10;&#10;Description automatically generated">
            <a:extLst>
              <a:ext uri="{FF2B5EF4-FFF2-40B4-BE49-F238E27FC236}">
                <a16:creationId xmlns:a16="http://schemas.microsoft.com/office/drawing/2014/main" id="{6B38FA83-DE26-0AC4-7F14-612B7E7135B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82024" y="6156211"/>
            <a:ext cx="621885" cy="596560"/>
          </a:xfrm>
          <a:prstGeom prst="rect">
            <a:avLst/>
          </a:prstGeom>
        </p:spPr>
      </p:pic>
    </p:spTree>
    <p:extLst>
      <p:ext uri="{BB962C8B-B14F-4D97-AF65-F5344CB8AC3E}">
        <p14:creationId xmlns:p14="http://schemas.microsoft.com/office/powerpoint/2010/main" val="6547405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F6709B1-4B3B-4FD5-A8C0-B7267FF560E4}"/>
              </a:ext>
            </a:extLst>
          </p:cNvPr>
          <p:cNvSpPr>
            <a:spLocks noGrp="1"/>
          </p:cNvSpPr>
          <p:nvPr>
            <p:ph type="sldNum" sz="quarter" idx="12"/>
          </p:nvPr>
        </p:nvSpPr>
        <p:spPr/>
        <p:txBody>
          <a:bodyPr/>
          <a:lstStyle/>
          <a:p>
            <a:fld id="{4A70B06D-F489-48FF-A885-ABB74CD5C952}" type="slidenum">
              <a:rPr lang="en-US" smtClean="0"/>
              <a:pPr/>
              <a:t>16</a:t>
            </a:fld>
            <a:endParaRPr lang="en-US" dirty="0"/>
          </a:p>
        </p:txBody>
      </p:sp>
      <p:sp>
        <p:nvSpPr>
          <p:cNvPr id="13" name="TextBox 12">
            <a:extLst>
              <a:ext uri="{FF2B5EF4-FFF2-40B4-BE49-F238E27FC236}">
                <a16:creationId xmlns:a16="http://schemas.microsoft.com/office/drawing/2014/main" id="{D5183A38-379C-51EA-5842-2E46DA61E423}"/>
              </a:ext>
            </a:extLst>
          </p:cNvPr>
          <p:cNvSpPr txBox="1"/>
          <p:nvPr/>
        </p:nvSpPr>
        <p:spPr>
          <a:xfrm>
            <a:off x="4047116" y="1302718"/>
            <a:ext cx="7676649" cy="3662541"/>
          </a:xfrm>
          <a:prstGeom prst="rect">
            <a:avLst/>
          </a:prstGeom>
          <a:noFill/>
        </p:spPr>
        <p:txBody>
          <a:bodyPr wrap="square">
            <a:spAutoFit/>
          </a:bodyPr>
          <a:lstStyle/>
          <a:p>
            <a:pPr algn="l"/>
            <a:r>
              <a:rPr lang="en-US" sz="2800" b="1" i="0" dirty="0">
                <a:solidFill>
                  <a:srgbClr val="365F93"/>
                </a:solidFill>
                <a:effectLst/>
                <a:highlight>
                  <a:srgbClr val="FFFFFF"/>
                </a:highlight>
                <a:latin typeface="Calibri" panose="020F0502020204030204" pitchFamily="34" charset="0"/>
                <a:cs typeface="Calibri" panose="020F0502020204030204" pitchFamily="34" charset="0"/>
              </a:rPr>
              <a:t>One Africa Collaboration Initiative Overview</a:t>
            </a:r>
          </a:p>
          <a:p>
            <a:pPr algn="l"/>
            <a:endParaRPr lang="en-US" sz="2400" b="1" i="0" dirty="0">
              <a:solidFill>
                <a:srgbClr val="0D0D0D"/>
              </a:solidFill>
              <a:effectLst/>
              <a:highlight>
                <a:srgbClr val="FFFFFF"/>
              </a:highlight>
              <a:latin typeface="Calibri" panose="020F0502020204030204" pitchFamily="34" charset="0"/>
              <a:cs typeface="Calibri" panose="020F0502020204030204" pitchFamily="34" charset="0"/>
            </a:endParaRPr>
          </a:p>
          <a:p>
            <a:pPr algn="l"/>
            <a:r>
              <a:rPr lang="en-US" sz="2400" b="1" i="0" dirty="0">
                <a:effectLst/>
                <a:highlight>
                  <a:srgbClr val="FFFFFF"/>
                </a:highlight>
                <a:latin typeface="Calibri" panose="020F0502020204030204" pitchFamily="34" charset="0"/>
                <a:cs typeface="Calibri" panose="020F0502020204030204" pitchFamily="34" charset="0"/>
              </a:rPr>
              <a:t>Designed for Food Safety but Applicable to other Sectors</a:t>
            </a:r>
          </a:p>
          <a:p>
            <a:pPr algn="l"/>
            <a:endParaRPr lang="en-US" b="1" i="0" dirty="0">
              <a:solidFill>
                <a:srgbClr val="0D0D0D"/>
              </a:solidFill>
              <a:effectLst/>
              <a:highlight>
                <a:srgbClr val="FFFFFF"/>
              </a:highlight>
              <a:latin typeface="Calibri" panose="020F0502020204030204" pitchFamily="34" charset="0"/>
              <a:cs typeface="Calibri" panose="020F0502020204030204" pitchFamily="34" charset="0"/>
            </a:endParaRPr>
          </a:p>
          <a:p>
            <a:pPr algn="l"/>
            <a:endParaRPr lang="en-US" dirty="0">
              <a:solidFill>
                <a:srgbClr val="0D0D0D"/>
              </a:solidFill>
              <a:highlight>
                <a:srgbClr val="FFFFFF"/>
              </a:highlight>
              <a:latin typeface="Calibri" panose="020F0502020204030204" pitchFamily="34" charset="0"/>
              <a:cs typeface="Calibri" panose="020F0502020204030204" pitchFamily="34" charset="0"/>
            </a:endParaRPr>
          </a:p>
          <a:p>
            <a:pPr marL="285750" indent="-285750" algn="l">
              <a:buFont typeface="Arial" panose="020B0604020202020204" pitchFamily="34" charset="0"/>
              <a:buChar char="•"/>
            </a:pPr>
            <a:r>
              <a:rPr lang="en-US" sz="2000" b="0" i="0" dirty="0">
                <a:solidFill>
                  <a:srgbClr val="0D0D0D"/>
                </a:solidFill>
                <a:effectLst/>
                <a:highlight>
                  <a:srgbClr val="FFFFFF"/>
                </a:highlight>
                <a:latin typeface="Calibri" panose="020F0502020204030204" pitchFamily="34" charset="0"/>
                <a:cs typeface="Calibri" panose="020F0502020204030204" pitchFamily="34" charset="0"/>
              </a:rPr>
              <a:t>Our platforms successful unification of Federal, State, and Local food safety related agencies from all 50 diverse U.S. states into a cohesive national integrated framework sets the stage for Africa's 54 nations.</a:t>
            </a:r>
          </a:p>
          <a:p>
            <a:pPr marL="285750" indent="-285750" algn="l">
              <a:buFont typeface="Arial" panose="020B0604020202020204" pitchFamily="34" charset="0"/>
              <a:buChar char="•"/>
            </a:pPr>
            <a:endParaRPr lang="en-US" sz="2000" dirty="0">
              <a:solidFill>
                <a:srgbClr val="0D0D0D"/>
              </a:solidFill>
              <a:highlight>
                <a:srgbClr val="FFFFFF"/>
              </a:highlight>
              <a:latin typeface="Calibri" panose="020F0502020204030204" pitchFamily="34" charset="0"/>
              <a:cs typeface="Calibri" panose="020F0502020204030204" pitchFamily="34" charset="0"/>
            </a:endParaRPr>
          </a:p>
          <a:p>
            <a:pPr marL="285750" indent="-285750" algn="l">
              <a:buFont typeface="Arial" panose="020B0604020202020204" pitchFamily="34" charset="0"/>
              <a:buChar char="•"/>
            </a:pPr>
            <a:r>
              <a:rPr lang="en-US" sz="2000" b="0" i="0" dirty="0">
                <a:solidFill>
                  <a:srgbClr val="0D0D0D"/>
                </a:solidFill>
                <a:effectLst/>
                <a:highlight>
                  <a:srgbClr val="FFFFFF"/>
                </a:highlight>
                <a:latin typeface="Calibri" panose="020F0502020204030204" pitchFamily="34" charset="0"/>
                <a:cs typeface="Calibri" panose="020F0502020204030204" pitchFamily="34" charset="0"/>
              </a:rPr>
              <a:t>We present a technology tested and perfected over 22 years, ready to empower Africa's food safety vision.</a:t>
            </a:r>
          </a:p>
        </p:txBody>
      </p:sp>
      <p:sp>
        <p:nvSpPr>
          <p:cNvPr id="17" name="TextBox 16">
            <a:extLst>
              <a:ext uri="{FF2B5EF4-FFF2-40B4-BE49-F238E27FC236}">
                <a16:creationId xmlns:a16="http://schemas.microsoft.com/office/drawing/2014/main" id="{03A88106-CF58-EDA3-B149-F64DC4FDBB7C}"/>
              </a:ext>
            </a:extLst>
          </p:cNvPr>
          <p:cNvSpPr txBox="1"/>
          <p:nvPr/>
        </p:nvSpPr>
        <p:spPr>
          <a:xfrm>
            <a:off x="59635" y="3581854"/>
            <a:ext cx="3160032" cy="830997"/>
          </a:xfrm>
          <a:prstGeom prst="rect">
            <a:avLst/>
          </a:prstGeom>
          <a:noFill/>
        </p:spPr>
        <p:txBody>
          <a:bodyPr wrap="none" rtlCol="0">
            <a:spAutoFit/>
          </a:bodyPr>
          <a:lstStyle/>
          <a:p>
            <a:pPr algn="ctr"/>
            <a:r>
              <a:rPr lang="en-US" sz="2400" dirty="0">
                <a:solidFill>
                  <a:schemeClr val="bg1"/>
                </a:solidFill>
                <a:latin typeface="Calibri" panose="020F0502020204030204" pitchFamily="34" charset="0"/>
                <a:cs typeface="Calibri" panose="020F0502020204030204" pitchFamily="34" charset="0"/>
              </a:rPr>
              <a:t>Uniting 54 Nations </a:t>
            </a:r>
          </a:p>
          <a:p>
            <a:pPr algn="ctr"/>
            <a:r>
              <a:rPr lang="en-US" sz="2400" dirty="0">
                <a:solidFill>
                  <a:schemeClr val="bg1"/>
                </a:solidFill>
                <a:latin typeface="Calibri" panose="020F0502020204030204" pitchFamily="34" charset="0"/>
                <a:cs typeface="Calibri" panose="020F0502020204030204" pitchFamily="34" charset="0"/>
              </a:rPr>
              <a:t>with Proven Technology</a:t>
            </a:r>
          </a:p>
        </p:txBody>
      </p:sp>
      <p:pic>
        <p:nvPicPr>
          <p:cNvPr id="20" name="Picture 19">
            <a:extLst>
              <a:ext uri="{FF2B5EF4-FFF2-40B4-BE49-F238E27FC236}">
                <a16:creationId xmlns:a16="http://schemas.microsoft.com/office/drawing/2014/main" id="{B6C60751-AFC9-BC58-2F58-808283B9E67E}"/>
              </a:ext>
            </a:extLst>
          </p:cNvPr>
          <p:cNvPicPr>
            <a:picLocks noChangeAspect="1"/>
          </p:cNvPicPr>
          <p:nvPr/>
        </p:nvPicPr>
        <p:blipFill>
          <a:blip r:embed="rId2"/>
          <a:stretch>
            <a:fillRect/>
          </a:stretch>
        </p:blipFill>
        <p:spPr>
          <a:xfrm>
            <a:off x="0" y="905427"/>
            <a:ext cx="3422830" cy="1231900"/>
          </a:xfrm>
          <a:prstGeom prst="rect">
            <a:avLst/>
          </a:prstGeom>
        </p:spPr>
      </p:pic>
      <p:pic>
        <p:nvPicPr>
          <p:cNvPr id="18" name="Picture 17">
            <a:extLst>
              <a:ext uri="{FF2B5EF4-FFF2-40B4-BE49-F238E27FC236}">
                <a16:creationId xmlns:a16="http://schemas.microsoft.com/office/drawing/2014/main" id="{5B9B385E-F72B-2B69-D980-B8A2C82647F4}"/>
              </a:ext>
            </a:extLst>
          </p:cNvPr>
          <p:cNvPicPr>
            <a:picLocks noChangeAspect="1"/>
          </p:cNvPicPr>
          <p:nvPr/>
        </p:nvPicPr>
        <p:blipFill>
          <a:blip r:embed="rId3"/>
          <a:stretch>
            <a:fillRect/>
          </a:stretch>
        </p:blipFill>
        <p:spPr>
          <a:xfrm>
            <a:off x="54942" y="61785"/>
            <a:ext cx="3312946" cy="2492789"/>
          </a:xfrm>
          <a:prstGeom prst="rect">
            <a:avLst/>
          </a:prstGeom>
        </p:spPr>
      </p:pic>
      <p:pic>
        <p:nvPicPr>
          <p:cNvPr id="3" name="Picture 2" descr="A blue and white logo&#10;&#10;Description automatically generated">
            <a:extLst>
              <a:ext uri="{FF2B5EF4-FFF2-40B4-BE49-F238E27FC236}">
                <a16:creationId xmlns:a16="http://schemas.microsoft.com/office/drawing/2014/main" id="{99599FBE-B363-5AB1-DF41-41D83DB6F4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82024" y="6156211"/>
            <a:ext cx="621885" cy="596560"/>
          </a:xfrm>
          <a:prstGeom prst="rect">
            <a:avLst/>
          </a:prstGeom>
        </p:spPr>
      </p:pic>
    </p:spTree>
    <p:extLst>
      <p:ext uri="{BB962C8B-B14F-4D97-AF65-F5344CB8AC3E}">
        <p14:creationId xmlns:p14="http://schemas.microsoft.com/office/powerpoint/2010/main" val="2793858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F6709B1-4B3B-4FD5-A8C0-B7267FF560E4}"/>
              </a:ext>
            </a:extLst>
          </p:cNvPr>
          <p:cNvSpPr>
            <a:spLocks noGrp="1"/>
          </p:cNvSpPr>
          <p:nvPr>
            <p:ph type="sldNum" sz="quarter" idx="12"/>
          </p:nvPr>
        </p:nvSpPr>
        <p:spPr/>
        <p:txBody>
          <a:bodyPr/>
          <a:lstStyle/>
          <a:p>
            <a:fld id="{4A70B06D-F489-48FF-A885-ABB74CD5C952}" type="slidenum">
              <a:rPr lang="en-US" smtClean="0"/>
              <a:pPr/>
              <a:t>17</a:t>
            </a:fld>
            <a:endParaRPr lang="en-US" dirty="0"/>
          </a:p>
        </p:txBody>
      </p:sp>
      <p:sp>
        <p:nvSpPr>
          <p:cNvPr id="6" name="Title 5">
            <a:extLst>
              <a:ext uri="{FF2B5EF4-FFF2-40B4-BE49-F238E27FC236}">
                <a16:creationId xmlns:a16="http://schemas.microsoft.com/office/drawing/2014/main" id="{9EBC54D2-A821-1A77-A224-5D3CA57FE846}"/>
              </a:ext>
            </a:extLst>
          </p:cNvPr>
          <p:cNvSpPr>
            <a:spLocks noGrp="1"/>
          </p:cNvSpPr>
          <p:nvPr>
            <p:ph type="title"/>
          </p:nvPr>
        </p:nvSpPr>
        <p:spPr/>
        <p:txBody>
          <a:bodyPr/>
          <a:lstStyle/>
          <a:p>
            <a:endParaRPr lang="en-US" dirty="0"/>
          </a:p>
        </p:txBody>
      </p:sp>
      <p:sp>
        <p:nvSpPr>
          <p:cNvPr id="13" name="TextBox 12">
            <a:extLst>
              <a:ext uri="{FF2B5EF4-FFF2-40B4-BE49-F238E27FC236}">
                <a16:creationId xmlns:a16="http://schemas.microsoft.com/office/drawing/2014/main" id="{D5183A38-379C-51EA-5842-2E46DA61E423}"/>
              </a:ext>
            </a:extLst>
          </p:cNvPr>
          <p:cNvSpPr txBox="1"/>
          <p:nvPr/>
        </p:nvSpPr>
        <p:spPr>
          <a:xfrm>
            <a:off x="3916330" y="834115"/>
            <a:ext cx="7658353" cy="4832092"/>
          </a:xfrm>
          <a:prstGeom prst="rect">
            <a:avLst/>
          </a:prstGeom>
          <a:noFill/>
        </p:spPr>
        <p:txBody>
          <a:bodyPr wrap="square">
            <a:spAutoFit/>
          </a:bodyPr>
          <a:lstStyle/>
          <a:p>
            <a:pPr algn="l"/>
            <a:r>
              <a:rPr lang="en-US" sz="2800" b="1" i="0" dirty="0">
                <a:solidFill>
                  <a:srgbClr val="365F93"/>
                </a:solidFill>
                <a:effectLst/>
                <a:highlight>
                  <a:srgbClr val="FFFFFF"/>
                </a:highlight>
                <a:latin typeface="Calibri" panose="020F0502020204030204" pitchFamily="34" charset="0"/>
                <a:cs typeface="Calibri" panose="020F0502020204030204" pitchFamily="34" charset="0"/>
              </a:rPr>
              <a:t>Bridging Complexity with Portal Technology</a:t>
            </a:r>
          </a:p>
          <a:p>
            <a:pPr algn="l"/>
            <a:endParaRPr lang="en-US" sz="2800" b="1" i="0" dirty="0">
              <a:solidFill>
                <a:srgbClr val="365F93"/>
              </a:solidFill>
              <a:effectLst/>
              <a:highlight>
                <a:srgbClr val="FFFFFF"/>
              </a:highlight>
              <a:latin typeface="Calibri" panose="020F0502020204030204" pitchFamily="34" charset="0"/>
              <a:cs typeface="Calibri" panose="020F0502020204030204" pitchFamily="34" charset="0"/>
            </a:endParaRPr>
          </a:p>
          <a:p>
            <a:pPr marL="285750" indent="-285750" algn="l">
              <a:buFont typeface="Arial" panose="020B0604020202020204" pitchFamily="34" charset="0"/>
              <a:buChar char="•"/>
            </a:pPr>
            <a:r>
              <a:rPr lang="en-US" b="1" i="0" dirty="0">
                <a:solidFill>
                  <a:srgbClr val="365F93"/>
                </a:solidFill>
                <a:effectLst/>
                <a:highlight>
                  <a:srgbClr val="FFFFFF"/>
                </a:highlight>
                <a:latin typeface="Calibri" panose="020F0502020204030204" pitchFamily="34" charset="0"/>
                <a:cs typeface="Calibri" panose="020F0502020204030204" pitchFamily="34" charset="0"/>
              </a:rPr>
              <a:t>GovSuite</a:t>
            </a:r>
            <a:r>
              <a:rPr lang="en-US" b="0" i="0" dirty="0">
                <a:solidFill>
                  <a:srgbClr val="0D0D0D"/>
                </a:solidFill>
                <a:effectLst/>
                <a:highlight>
                  <a:srgbClr val="FFFFFF"/>
                </a:highlight>
                <a:latin typeface="Calibri" panose="020F0502020204030204" pitchFamily="34" charset="0"/>
                <a:cs typeface="Calibri" panose="020F0502020204030204" pitchFamily="34" charset="0"/>
              </a:rPr>
              <a:t> is the linchpin for modern food safety collaboration, tailored for complex, multi-stakeholder environments.</a:t>
            </a:r>
          </a:p>
          <a:p>
            <a:pPr marL="285750" indent="-285750" algn="l">
              <a:buFont typeface="Arial" panose="020B0604020202020204" pitchFamily="34" charset="0"/>
              <a:buChar char="•"/>
            </a:pPr>
            <a:endParaRPr lang="en-US" dirty="0">
              <a:solidFill>
                <a:srgbClr val="0D0D0D"/>
              </a:solidFill>
              <a:highlight>
                <a:srgbClr val="FFFFFF"/>
              </a:highlight>
              <a:latin typeface="Calibri" panose="020F0502020204030204" pitchFamily="34" charset="0"/>
              <a:cs typeface="Calibri" panose="020F0502020204030204" pitchFamily="34" charset="0"/>
            </a:endParaRPr>
          </a:p>
          <a:p>
            <a:pPr marL="285750" indent="-285750" algn="l">
              <a:buFont typeface="Arial" panose="020B0604020202020204" pitchFamily="34" charset="0"/>
              <a:buChar char="•"/>
            </a:pPr>
            <a:r>
              <a:rPr lang="en-US" b="1" i="0" dirty="0" err="1">
                <a:solidFill>
                  <a:srgbClr val="365F93"/>
                </a:solidFill>
                <a:effectLst/>
                <a:highlight>
                  <a:srgbClr val="FFFFFF"/>
                </a:highlight>
                <a:latin typeface="Calibri" panose="020F0502020204030204" pitchFamily="34" charset="0"/>
                <a:cs typeface="Calibri" panose="020F0502020204030204" pitchFamily="34" charset="0"/>
              </a:rPr>
              <a:t>GovSuite</a:t>
            </a:r>
            <a:r>
              <a:rPr lang="en-US" b="0" i="0" dirty="0">
                <a:solidFill>
                  <a:srgbClr val="0D0D0D"/>
                </a:solidFill>
                <a:effectLst/>
                <a:highlight>
                  <a:srgbClr val="FFFFFF"/>
                </a:highlight>
                <a:latin typeface="Calibri" panose="020F0502020204030204" pitchFamily="34" charset="0"/>
                <a:cs typeface="Calibri" panose="020F0502020204030204" pitchFamily="34" charset="0"/>
              </a:rPr>
              <a:t> mimics all capabilities of </a:t>
            </a:r>
            <a:r>
              <a:rPr lang="en-US" b="1" i="0" dirty="0" err="1">
                <a:solidFill>
                  <a:srgbClr val="365F93"/>
                </a:solidFill>
                <a:effectLst/>
                <a:highlight>
                  <a:srgbClr val="FFFFFF"/>
                </a:highlight>
                <a:latin typeface="Calibri" panose="020F0502020204030204" pitchFamily="34" charset="0"/>
                <a:cs typeface="Calibri" panose="020F0502020204030204" pitchFamily="34" charset="0"/>
              </a:rPr>
              <a:t>FoodSHIELD</a:t>
            </a:r>
            <a:r>
              <a:rPr lang="en-US" b="0" i="0" dirty="0">
                <a:solidFill>
                  <a:srgbClr val="0D0D0D"/>
                </a:solidFill>
                <a:effectLst/>
                <a:highlight>
                  <a:srgbClr val="FFFFFF"/>
                </a:highlight>
                <a:latin typeface="Calibri" panose="020F0502020204030204" pitchFamily="34" charset="0"/>
                <a:cs typeface="Calibri" panose="020F0502020204030204" pitchFamily="34" charset="0"/>
              </a:rPr>
              <a:t>, our US based flagship portal, but allows for branding and customization of feature sets that is </a:t>
            </a:r>
            <a:r>
              <a:rPr lang="en-US" dirty="0">
                <a:solidFill>
                  <a:srgbClr val="0D0D0D"/>
                </a:solidFill>
                <a:highlight>
                  <a:srgbClr val="FFFFFF"/>
                </a:highlight>
                <a:latin typeface="Calibri" panose="020F0502020204030204" pitchFamily="34" charset="0"/>
                <a:cs typeface="Calibri" panose="020F0502020204030204" pitchFamily="34" charset="0"/>
              </a:rPr>
              <a:t>unique to each participating country</a:t>
            </a:r>
            <a:endParaRPr lang="en-US" b="0" i="0" dirty="0">
              <a:solidFill>
                <a:srgbClr val="0D0D0D"/>
              </a:solidFill>
              <a:effectLst/>
              <a:highlight>
                <a:srgbClr val="FFFFFF"/>
              </a:highlight>
              <a:latin typeface="Calibri" panose="020F0502020204030204" pitchFamily="34" charset="0"/>
              <a:cs typeface="Calibri" panose="020F0502020204030204" pitchFamily="34" charset="0"/>
            </a:endParaRPr>
          </a:p>
          <a:p>
            <a:pPr marL="285750" indent="-285750" algn="l">
              <a:buFont typeface="Arial" panose="020B0604020202020204" pitchFamily="34" charset="0"/>
              <a:buChar char="•"/>
            </a:pPr>
            <a:endParaRPr lang="en-US" b="0" i="0" dirty="0">
              <a:solidFill>
                <a:srgbClr val="0D0D0D"/>
              </a:solidFill>
              <a:effectLst/>
              <a:highlight>
                <a:srgbClr val="FFFFFF"/>
              </a:highlight>
              <a:latin typeface="Calibri" panose="020F0502020204030204" pitchFamily="34" charset="0"/>
              <a:cs typeface="Calibri" panose="020F0502020204030204" pitchFamily="34" charset="0"/>
            </a:endParaRPr>
          </a:p>
          <a:p>
            <a:pPr marL="285750" indent="-285750" algn="l">
              <a:buFont typeface="Arial" panose="020B0604020202020204" pitchFamily="34" charset="0"/>
              <a:buChar char="•"/>
            </a:pPr>
            <a:r>
              <a:rPr lang="en-US" b="0" i="0" dirty="0">
                <a:solidFill>
                  <a:srgbClr val="0D0D0D"/>
                </a:solidFill>
                <a:effectLst/>
                <a:highlight>
                  <a:srgbClr val="FFFFFF"/>
                </a:highlight>
                <a:latin typeface="Calibri" panose="020F0502020204030204" pitchFamily="34" charset="0"/>
                <a:cs typeface="Calibri" panose="020F0502020204030204" pitchFamily="34" charset="0"/>
              </a:rPr>
              <a:t>Designed to overcome the limitations of generic collaboration tools, it's ready to support Africa's unique food safety needs.</a:t>
            </a:r>
          </a:p>
          <a:p>
            <a:pPr marL="285750" indent="-285750" algn="l">
              <a:buFont typeface="Arial" panose="020B0604020202020204" pitchFamily="34" charset="0"/>
              <a:buChar char="•"/>
            </a:pPr>
            <a:endParaRPr lang="en-US" dirty="0">
              <a:solidFill>
                <a:srgbClr val="0D0D0D"/>
              </a:solidFill>
              <a:highlight>
                <a:srgbClr val="FFFFFF"/>
              </a:highlight>
              <a:latin typeface="Calibri" panose="020F0502020204030204" pitchFamily="34" charset="0"/>
              <a:cs typeface="Calibri" panose="020F0502020204030204" pitchFamily="34" charset="0"/>
            </a:endParaRPr>
          </a:p>
          <a:p>
            <a:pPr marL="285750" indent="-285750" algn="l">
              <a:buFont typeface="Arial" panose="020B0604020202020204" pitchFamily="34" charset="0"/>
              <a:buChar char="•"/>
            </a:pPr>
            <a:r>
              <a:rPr lang="en-US" b="0" i="0" dirty="0">
                <a:solidFill>
                  <a:srgbClr val="0D0D0D"/>
                </a:solidFill>
                <a:effectLst/>
                <a:highlight>
                  <a:srgbClr val="FFFFFF"/>
                </a:highlight>
                <a:latin typeface="Calibri" panose="020F0502020204030204" pitchFamily="34" charset="0"/>
                <a:cs typeface="Calibri" panose="020F0502020204030204" pitchFamily="34" charset="0"/>
              </a:rPr>
              <a:t>The platform transcends the capabilities of general tools like Google Workspace or Office 365 while zeroing in on the specific challenges and complexities and politics of food safety integration across many agencies and countries </a:t>
            </a:r>
          </a:p>
        </p:txBody>
      </p:sp>
      <p:sp>
        <p:nvSpPr>
          <p:cNvPr id="7" name="TextBox 6">
            <a:extLst>
              <a:ext uri="{FF2B5EF4-FFF2-40B4-BE49-F238E27FC236}">
                <a16:creationId xmlns:a16="http://schemas.microsoft.com/office/drawing/2014/main" id="{90DC30A5-7BEF-8891-DD80-C061874BEB6D}"/>
              </a:ext>
            </a:extLst>
          </p:cNvPr>
          <p:cNvSpPr txBox="1"/>
          <p:nvPr/>
        </p:nvSpPr>
        <p:spPr>
          <a:xfrm>
            <a:off x="59635" y="3581854"/>
            <a:ext cx="3160032" cy="830997"/>
          </a:xfrm>
          <a:prstGeom prst="rect">
            <a:avLst/>
          </a:prstGeom>
          <a:noFill/>
        </p:spPr>
        <p:txBody>
          <a:bodyPr wrap="none" rtlCol="0">
            <a:spAutoFit/>
          </a:bodyPr>
          <a:lstStyle/>
          <a:p>
            <a:pPr algn="ctr"/>
            <a:r>
              <a:rPr lang="en-US" sz="2400" dirty="0">
                <a:solidFill>
                  <a:schemeClr val="bg1"/>
                </a:solidFill>
                <a:latin typeface="Calibri" panose="020F0502020204030204" pitchFamily="34" charset="0"/>
                <a:cs typeface="Calibri" panose="020F0502020204030204" pitchFamily="34" charset="0"/>
              </a:rPr>
              <a:t>Uniting 54 Nations </a:t>
            </a:r>
          </a:p>
          <a:p>
            <a:pPr algn="ctr"/>
            <a:r>
              <a:rPr lang="en-US" sz="2400" dirty="0">
                <a:solidFill>
                  <a:schemeClr val="bg1"/>
                </a:solidFill>
                <a:latin typeface="Calibri" panose="020F0502020204030204" pitchFamily="34" charset="0"/>
                <a:cs typeface="Calibri" panose="020F0502020204030204" pitchFamily="34" charset="0"/>
              </a:rPr>
              <a:t>with Proven Technology</a:t>
            </a:r>
          </a:p>
        </p:txBody>
      </p:sp>
      <p:pic>
        <p:nvPicPr>
          <p:cNvPr id="9" name="Picture 8">
            <a:extLst>
              <a:ext uri="{FF2B5EF4-FFF2-40B4-BE49-F238E27FC236}">
                <a16:creationId xmlns:a16="http://schemas.microsoft.com/office/drawing/2014/main" id="{7D63290A-0A17-E410-7F3A-696EC08A3B69}"/>
              </a:ext>
            </a:extLst>
          </p:cNvPr>
          <p:cNvPicPr>
            <a:picLocks noChangeAspect="1"/>
          </p:cNvPicPr>
          <p:nvPr/>
        </p:nvPicPr>
        <p:blipFill>
          <a:blip r:embed="rId2"/>
          <a:stretch>
            <a:fillRect/>
          </a:stretch>
        </p:blipFill>
        <p:spPr>
          <a:xfrm>
            <a:off x="0" y="905427"/>
            <a:ext cx="3422830" cy="1231900"/>
          </a:xfrm>
          <a:prstGeom prst="rect">
            <a:avLst/>
          </a:prstGeom>
        </p:spPr>
      </p:pic>
      <p:pic>
        <p:nvPicPr>
          <p:cNvPr id="10" name="Picture 9">
            <a:extLst>
              <a:ext uri="{FF2B5EF4-FFF2-40B4-BE49-F238E27FC236}">
                <a16:creationId xmlns:a16="http://schemas.microsoft.com/office/drawing/2014/main" id="{7816AD40-D69E-B3A2-E10B-2507ACC9F106}"/>
              </a:ext>
            </a:extLst>
          </p:cNvPr>
          <p:cNvPicPr>
            <a:picLocks noChangeAspect="1"/>
          </p:cNvPicPr>
          <p:nvPr/>
        </p:nvPicPr>
        <p:blipFill>
          <a:blip r:embed="rId3"/>
          <a:stretch>
            <a:fillRect/>
          </a:stretch>
        </p:blipFill>
        <p:spPr>
          <a:xfrm>
            <a:off x="54942" y="61785"/>
            <a:ext cx="3312946" cy="2492789"/>
          </a:xfrm>
          <a:prstGeom prst="rect">
            <a:avLst/>
          </a:prstGeom>
        </p:spPr>
      </p:pic>
      <p:pic>
        <p:nvPicPr>
          <p:cNvPr id="3" name="Picture 2" descr="A blue and white logo&#10;&#10;Description automatically generated">
            <a:extLst>
              <a:ext uri="{FF2B5EF4-FFF2-40B4-BE49-F238E27FC236}">
                <a16:creationId xmlns:a16="http://schemas.microsoft.com/office/drawing/2014/main" id="{FCA28677-1B03-02AD-E5F6-DD83083E7A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82024" y="6156211"/>
            <a:ext cx="621885" cy="596560"/>
          </a:xfrm>
          <a:prstGeom prst="rect">
            <a:avLst/>
          </a:prstGeom>
        </p:spPr>
      </p:pic>
    </p:spTree>
    <p:extLst>
      <p:ext uri="{BB962C8B-B14F-4D97-AF65-F5344CB8AC3E}">
        <p14:creationId xmlns:p14="http://schemas.microsoft.com/office/powerpoint/2010/main" val="969861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F6709B1-4B3B-4FD5-A8C0-B7267FF560E4}"/>
              </a:ext>
            </a:extLst>
          </p:cNvPr>
          <p:cNvSpPr>
            <a:spLocks noGrp="1"/>
          </p:cNvSpPr>
          <p:nvPr>
            <p:ph type="sldNum" sz="quarter" idx="12"/>
          </p:nvPr>
        </p:nvSpPr>
        <p:spPr/>
        <p:txBody>
          <a:bodyPr/>
          <a:lstStyle/>
          <a:p>
            <a:fld id="{4A70B06D-F489-48FF-A885-ABB74CD5C952}" type="slidenum">
              <a:rPr lang="en-US" smtClean="0"/>
              <a:pPr/>
              <a:t>18</a:t>
            </a:fld>
            <a:endParaRPr lang="en-US" dirty="0"/>
          </a:p>
        </p:txBody>
      </p:sp>
      <p:sp>
        <p:nvSpPr>
          <p:cNvPr id="6" name="Title 5">
            <a:extLst>
              <a:ext uri="{FF2B5EF4-FFF2-40B4-BE49-F238E27FC236}">
                <a16:creationId xmlns:a16="http://schemas.microsoft.com/office/drawing/2014/main" id="{9EBC54D2-A821-1A77-A224-5D3CA57FE846}"/>
              </a:ext>
            </a:extLst>
          </p:cNvPr>
          <p:cNvSpPr>
            <a:spLocks noGrp="1"/>
          </p:cNvSpPr>
          <p:nvPr>
            <p:ph type="title"/>
          </p:nvPr>
        </p:nvSpPr>
        <p:spPr/>
        <p:txBody>
          <a:bodyPr/>
          <a:lstStyle/>
          <a:p>
            <a:endParaRPr lang="en-US" dirty="0"/>
          </a:p>
        </p:txBody>
      </p:sp>
      <p:sp>
        <p:nvSpPr>
          <p:cNvPr id="2" name="TextBox 1">
            <a:extLst>
              <a:ext uri="{FF2B5EF4-FFF2-40B4-BE49-F238E27FC236}">
                <a16:creationId xmlns:a16="http://schemas.microsoft.com/office/drawing/2014/main" id="{A3E6F3C1-E6BF-6E66-0E85-6069528BFE5C}"/>
              </a:ext>
            </a:extLst>
          </p:cNvPr>
          <p:cNvSpPr txBox="1"/>
          <p:nvPr/>
        </p:nvSpPr>
        <p:spPr>
          <a:xfrm>
            <a:off x="4047116" y="382231"/>
            <a:ext cx="7780707" cy="3016210"/>
          </a:xfrm>
          <a:prstGeom prst="rect">
            <a:avLst/>
          </a:prstGeom>
          <a:noFill/>
        </p:spPr>
        <p:txBody>
          <a:bodyPr wrap="square" rtlCol="0">
            <a:spAutoFit/>
          </a:bodyPr>
          <a:lstStyle/>
          <a:p>
            <a:pPr algn="l"/>
            <a:r>
              <a:rPr lang="en-US" sz="2800" b="1" i="0" dirty="0">
                <a:solidFill>
                  <a:srgbClr val="365F93"/>
                </a:solidFill>
                <a:effectLst/>
                <a:highlight>
                  <a:srgbClr val="FFFFFF"/>
                </a:highlight>
                <a:latin typeface="Calibri" panose="020F0502020204030204" pitchFamily="34" charset="0"/>
                <a:cs typeface="Calibri" panose="020F0502020204030204" pitchFamily="34" charset="0"/>
              </a:rPr>
              <a:t>A Model of Co-Funded Collaboration</a:t>
            </a:r>
          </a:p>
          <a:p>
            <a:pPr algn="l"/>
            <a:endParaRPr lang="en-US" b="0" i="0" dirty="0">
              <a:solidFill>
                <a:srgbClr val="0D0D0D"/>
              </a:solidFill>
              <a:effectLst/>
              <a:highlight>
                <a:srgbClr val="FFFFFF"/>
              </a:highlight>
              <a:latin typeface="Calibri" panose="020F0502020204030204" pitchFamily="34" charset="0"/>
              <a:cs typeface="Calibri" panose="020F0502020204030204" pitchFamily="34" charset="0"/>
            </a:endParaRPr>
          </a:p>
          <a:p>
            <a:pPr marL="285750" indent="-285750" algn="l">
              <a:buFont typeface="Arial" panose="020B0604020202020204" pitchFamily="34" charset="0"/>
              <a:buChar char="•"/>
            </a:pPr>
            <a:r>
              <a:rPr lang="en-US" b="0" i="0" dirty="0">
                <a:solidFill>
                  <a:srgbClr val="0D0D0D"/>
                </a:solidFill>
                <a:effectLst/>
                <a:highlight>
                  <a:srgbClr val="FFFFFF"/>
                </a:highlight>
                <a:latin typeface="Calibri" panose="020F0502020204030204" pitchFamily="34" charset="0"/>
                <a:cs typeface="Calibri" panose="020F0502020204030204" pitchFamily="34" charset="0"/>
              </a:rPr>
              <a:t>Built upon a co-funded model, our platform exemplifies comprehensive collaboration, integrating stakeholders across health, agriculture, and security.</a:t>
            </a:r>
          </a:p>
          <a:p>
            <a:pPr marL="285750" indent="-285750" algn="l">
              <a:buFont typeface="Arial" panose="020B0604020202020204" pitchFamily="34" charset="0"/>
              <a:buChar char="•"/>
            </a:pPr>
            <a:endParaRPr lang="en-US" b="0" i="0" dirty="0">
              <a:solidFill>
                <a:srgbClr val="0D0D0D"/>
              </a:solidFill>
              <a:effectLst/>
              <a:highlight>
                <a:srgbClr val="FFFFFF"/>
              </a:highlight>
              <a:latin typeface="Calibri" panose="020F0502020204030204" pitchFamily="34" charset="0"/>
              <a:cs typeface="Calibri" panose="020F0502020204030204" pitchFamily="34" charset="0"/>
            </a:endParaRPr>
          </a:p>
          <a:p>
            <a:pPr marL="285750" indent="-285750" algn="l">
              <a:buFont typeface="Arial" panose="020B0604020202020204" pitchFamily="34" charset="0"/>
              <a:buChar char="•"/>
            </a:pPr>
            <a:r>
              <a:rPr lang="en-US" b="0" i="0" dirty="0">
                <a:solidFill>
                  <a:srgbClr val="0D0D0D"/>
                </a:solidFill>
                <a:effectLst/>
                <a:highlight>
                  <a:srgbClr val="FFFFFF"/>
                </a:highlight>
                <a:latin typeface="Calibri" panose="020F0502020204030204" pitchFamily="34" charset="0"/>
                <a:cs typeface="Calibri" panose="020F0502020204030204" pitchFamily="34" charset="0"/>
              </a:rPr>
              <a:t>This model, tried and true, is poised to fortify Africa's food safety system with shared </a:t>
            </a:r>
            <a:r>
              <a:rPr lang="en-US" dirty="0">
                <a:solidFill>
                  <a:srgbClr val="0D0D0D"/>
                </a:solidFill>
                <a:highlight>
                  <a:srgbClr val="FFFFFF"/>
                </a:highlight>
                <a:latin typeface="Calibri" panose="020F0502020204030204" pitchFamily="34" charset="0"/>
                <a:cs typeface="Calibri" panose="020F0502020204030204" pitchFamily="34" charset="0"/>
              </a:rPr>
              <a:t>African knowledge and </a:t>
            </a:r>
            <a:r>
              <a:rPr lang="en-US" b="0" i="0" dirty="0">
                <a:solidFill>
                  <a:srgbClr val="0D0D0D"/>
                </a:solidFill>
                <a:effectLst/>
                <a:highlight>
                  <a:srgbClr val="FFFFFF"/>
                </a:highlight>
                <a:latin typeface="Calibri" panose="020F0502020204030204" pitchFamily="34" charset="0"/>
                <a:cs typeface="Calibri" panose="020F0502020204030204" pitchFamily="34" charset="0"/>
              </a:rPr>
              <a:t>expertise as well as shared international funding support.</a:t>
            </a:r>
          </a:p>
          <a:p>
            <a:pPr marL="285750" indent="-285750" algn="l">
              <a:buFont typeface="Arial" panose="020B0604020202020204" pitchFamily="34" charset="0"/>
              <a:buChar char="•"/>
            </a:pPr>
            <a:endParaRPr lang="en-US" dirty="0">
              <a:solidFill>
                <a:srgbClr val="0D0D0D"/>
              </a:solidFill>
              <a:highlight>
                <a:srgbClr val="FFFFFF"/>
              </a:highlight>
              <a:latin typeface="Calibri" panose="020F0502020204030204" pitchFamily="34" charset="0"/>
              <a:cs typeface="Calibri" panose="020F0502020204030204" pitchFamily="34" charset="0"/>
            </a:endParaRPr>
          </a:p>
          <a:p>
            <a:pPr algn="l"/>
            <a:endParaRPr lang="en-US" b="0" i="0" dirty="0">
              <a:solidFill>
                <a:srgbClr val="0D0D0D"/>
              </a:solidFill>
              <a:effectLst/>
              <a:highlight>
                <a:srgbClr val="FFFFFF"/>
              </a:highlight>
            </a:endParaRPr>
          </a:p>
        </p:txBody>
      </p:sp>
      <p:sp>
        <p:nvSpPr>
          <p:cNvPr id="3" name="TextBox 2">
            <a:extLst>
              <a:ext uri="{FF2B5EF4-FFF2-40B4-BE49-F238E27FC236}">
                <a16:creationId xmlns:a16="http://schemas.microsoft.com/office/drawing/2014/main" id="{366CCD39-7740-E39A-CCBC-7234091AAEB1}"/>
              </a:ext>
            </a:extLst>
          </p:cNvPr>
          <p:cNvSpPr txBox="1"/>
          <p:nvPr/>
        </p:nvSpPr>
        <p:spPr>
          <a:xfrm>
            <a:off x="4095690" y="3429000"/>
            <a:ext cx="7032447" cy="2462213"/>
          </a:xfrm>
          <a:prstGeom prst="rect">
            <a:avLst/>
          </a:prstGeom>
          <a:noFill/>
        </p:spPr>
        <p:txBody>
          <a:bodyPr wrap="square" rtlCol="0">
            <a:spAutoFit/>
          </a:bodyPr>
          <a:lstStyle/>
          <a:p>
            <a:pPr algn="l"/>
            <a:r>
              <a:rPr lang="en-US" sz="2800" b="1" i="0" dirty="0" err="1">
                <a:solidFill>
                  <a:srgbClr val="365F93"/>
                </a:solidFill>
                <a:effectLst/>
                <a:highlight>
                  <a:srgbClr val="FFFFFF"/>
                </a:highlight>
                <a:latin typeface="Calibri" panose="020F0502020204030204" pitchFamily="34" charset="0"/>
                <a:cs typeface="Calibri" panose="020F0502020204030204" pitchFamily="34" charset="0"/>
              </a:rPr>
              <a:t>Datastream’s</a:t>
            </a:r>
            <a:r>
              <a:rPr lang="en-US" sz="2800" b="1" i="0" dirty="0">
                <a:solidFill>
                  <a:srgbClr val="365F93"/>
                </a:solidFill>
                <a:effectLst/>
                <a:highlight>
                  <a:srgbClr val="FFFFFF"/>
                </a:highlight>
                <a:latin typeface="Calibri" panose="020F0502020204030204" pitchFamily="34" charset="0"/>
                <a:cs typeface="Calibri" panose="020F0502020204030204" pitchFamily="34" charset="0"/>
              </a:rPr>
              <a:t> Distinct Advantage</a:t>
            </a:r>
          </a:p>
          <a:p>
            <a:pPr algn="l"/>
            <a:endParaRPr lang="en-US" b="1" dirty="0">
              <a:solidFill>
                <a:srgbClr val="0D0D0D"/>
              </a:solidFill>
              <a:highlight>
                <a:srgbClr val="FFFFFF"/>
              </a:highlight>
              <a:latin typeface="Calibri" panose="020F0502020204030204" pitchFamily="34" charset="0"/>
              <a:cs typeface="Calibri" panose="020F0502020204030204" pitchFamily="34" charset="0"/>
            </a:endParaRPr>
          </a:p>
          <a:p>
            <a:pPr marL="285750" indent="-285750" algn="l">
              <a:buFont typeface="Arial" panose="020B0604020202020204" pitchFamily="34" charset="0"/>
              <a:buChar char="•"/>
            </a:pPr>
            <a:r>
              <a:rPr lang="en-US" b="0" i="0" dirty="0">
                <a:solidFill>
                  <a:srgbClr val="0D0D0D"/>
                </a:solidFill>
                <a:effectLst/>
                <a:highlight>
                  <a:srgbClr val="FFFFFF"/>
                </a:highlight>
                <a:latin typeface="Calibri" panose="020F0502020204030204" pitchFamily="34" charset="0"/>
                <a:cs typeface="Calibri" panose="020F0502020204030204" pitchFamily="34" charset="0"/>
              </a:rPr>
              <a:t>Our platforms are flexible, with its ability to link diverse systems without displacing existing infrastructures, creating a “network of networks”.</a:t>
            </a:r>
          </a:p>
          <a:p>
            <a:pPr marL="285750" indent="-285750" algn="l">
              <a:buFont typeface="Arial" panose="020B0604020202020204" pitchFamily="34" charset="0"/>
              <a:buChar char="•"/>
            </a:pPr>
            <a:endParaRPr lang="en-US" b="0" i="0" dirty="0">
              <a:solidFill>
                <a:srgbClr val="0D0D0D"/>
              </a:solidFill>
              <a:effectLst/>
              <a:highlight>
                <a:srgbClr val="FFFFFF"/>
              </a:highlight>
              <a:latin typeface="Calibri" panose="020F0502020204030204" pitchFamily="34" charset="0"/>
              <a:cs typeface="Calibri" panose="020F0502020204030204" pitchFamily="34" charset="0"/>
            </a:endParaRPr>
          </a:p>
          <a:p>
            <a:pPr marL="285750" indent="-285750" algn="l">
              <a:buFont typeface="Arial" panose="020B0604020202020204" pitchFamily="34" charset="0"/>
              <a:buChar char="•"/>
            </a:pPr>
            <a:r>
              <a:rPr lang="en-US" b="0" i="0" dirty="0">
                <a:solidFill>
                  <a:srgbClr val="0D0D0D"/>
                </a:solidFill>
                <a:effectLst/>
                <a:highlight>
                  <a:srgbClr val="FFFFFF"/>
                </a:highlight>
                <a:latin typeface="Calibri" panose="020F0502020204030204" pitchFamily="34" charset="0"/>
                <a:cs typeface="Calibri" panose="020F0502020204030204" pitchFamily="34" charset="0"/>
              </a:rPr>
              <a:t>This adaptability is why it stands as the preeminent tool for creating a unified food safety system in Africa.</a:t>
            </a:r>
          </a:p>
        </p:txBody>
      </p:sp>
      <p:sp>
        <p:nvSpPr>
          <p:cNvPr id="9" name="TextBox 8">
            <a:extLst>
              <a:ext uri="{FF2B5EF4-FFF2-40B4-BE49-F238E27FC236}">
                <a16:creationId xmlns:a16="http://schemas.microsoft.com/office/drawing/2014/main" id="{D0C253FC-F3EB-210A-40EE-D2690DA3CFA8}"/>
              </a:ext>
            </a:extLst>
          </p:cNvPr>
          <p:cNvSpPr txBox="1"/>
          <p:nvPr/>
        </p:nvSpPr>
        <p:spPr>
          <a:xfrm>
            <a:off x="59635" y="3581854"/>
            <a:ext cx="3160032" cy="830997"/>
          </a:xfrm>
          <a:prstGeom prst="rect">
            <a:avLst/>
          </a:prstGeom>
          <a:noFill/>
        </p:spPr>
        <p:txBody>
          <a:bodyPr wrap="none" rtlCol="0">
            <a:spAutoFit/>
          </a:bodyPr>
          <a:lstStyle/>
          <a:p>
            <a:pPr algn="ctr"/>
            <a:r>
              <a:rPr lang="en-US" sz="2400" dirty="0">
                <a:solidFill>
                  <a:schemeClr val="bg1"/>
                </a:solidFill>
                <a:latin typeface="Calibri" panose="020F0502020204030204" pitchFamily="34" charset="0"/>
                <a:cs typeface="Calibri" panose="020F0502020204030204" pitchFamily="34" charset="0"/>
              </a:rPr>
              <a:t>Uniting 54 Nations </a:t>
            </a:r>
          </a:p>
          <a:p>
            <a:pPr algn="ctr"/>
            <a:r>
              <a:rPr lang="en-US" sz="2400" dirty="0">
                <a:solidFill>
                  <a:schemeClr val="bg1"/>
                </a:solidFill>
                <a:latin typeface="Calibri" panose="020F0502020204030204" pitchFamily="34" charset="0"/>
                <a:cs typeface="Calibri" panose="020F0502020204030204" pitchFamily="34" charset="0"/>
              </a:rPr>
              <a:t>with Proven Technology</a:t>
            </a:r>
          </a:p>
        </p:txBody>
      </p:sp>
      <p:pic>
        <p:nvPicPr>
          <p:cNvPr id="10" name="Picture 9">
            <a:extLst>
              <a:ext uri="{FF2B5EF4-FFF2-40B4-BE49-F238E27FC236}">
                <a16:creationId xmlns:a16="http://schemas.microsoft.com/office/drawing/2014/main" id="{0F136664-0EE2-1581-EC4A-08A32B3E44C6}"/>
              </a:ext>
            </a:extLst>
          </p:cNvPr>
          <p:cNvPicPr>
            <a:picLocks noChangeAspect="1"/>
          </p:cNvPicPr>
          <p:nvPr/>
        </p:nvPicPr>
        <p:blipFill>
          <a:blip r:embed="rId2"/>
          <a:stretch>
            <a:fillRect/>
          </a:stretch>
        </p:blipFill>
        <p:spPr>
          <a:xfrm>
            <a:off x="-12357" y="905427"/>
            <a:ext cx="3422830" cy="1231900"/>
          </a:xfrm>
          <a:prstGeom prst="rect">
            <a:avLst/>
          </a:prstGeom>
        </p:spPr>
      </p:pic>
      <p:pic>
        <p:nvPicPr>
          <p:cNvPr id="11" name="Picture 10">
            <a:extLst>
              <a:ext uri="{FF2B5EF4-FFF2-40B4-BE49-F238E27FC236}">
                <a16:creationId xmlns:a16="http://schemas.microsoft.com/office/drawing/2014/main" id="{BF84CAB4-E17C-25DF-964F-9C26275F5BF6}"/>
              </a:ext>
            </a:extLst>
          </p:cNvPr>
          <p:cNvPicPr>
            <a:picLocks noChangeAspect="1"/>
          </p:cNvPicPr>
          <p:nvPr/>
        </p:nvPicPr>
        <p:blipFill>
          <a:blip r:embed="rId3"/>
          <a:stretch>
            <a:fillRect/>
          </a:stretch>
        </p:blipFill>
        <p:spPr>
          <a:xfrm>
            <a:off x="54942" y="61785"/>
            <a:ext cx="3312946" cy="2492789"/>
          </a:xfrm>
          <a:prstGeom prst="rect">
            <a:avLst/>
          </a:prstGeom>
        </p:spPr>
      </p:pic>
      <p:pic>
        <p:nvPicPr>
          <p:cNvPr id="7" name="Picture 6" descr="A blue and white logo&#10;&#10;Description automatically generated">
            <a:extLst>
              <a:ext uri="{FF2B5EF4-FFF2-40B4-BE49-F238E27FC236}">
                <a16:creationId xmlns:a16="http://schemas.microsoft.com/office/drawing/2014/main" id="{5BD9ACE8-5FA4-10C0-9C1D-1EC58EF3E1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82024" y="6156211"/>
            <a:ext cx="621885" cy="596560"/>
          </a:xfrm>
          <a:prstGeom prst="rect">
            <a:avLst/>
          </a:prstGeom>
        </p:spPr>
      </p:pic>
    </p:spTree>
    <p:extLst>
      <p:ext uri="{BB962C8B-B14F-4D97-AF65-F5344CB8AC3E}">
        <p14:creationId xmlns:p14="http://schemas.microsoft.com/office/powerpoint/2010/main" val="2417380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F6709B1-4B3B-4FD5-A8C0-B7267FF560E4}"/>
              </a:ext>
            </a:extLst>
          </p:cNvPr>
          <p:cNvSpPr>
            <a:spLocks noGrp="1"/>
          </p:cNvSpPr>
          <p:nvPr>
            <p:ph type="sldNum" sz="quarter" idx="12"/>
          </p:nvPr>
        </p:nvSpPr>
        <p:spPr/>
        <p:txBody>
          <a:bodyPr/>
          <a:lstStyle/>
          <a:p>
            <a:fld id="{4A70B06D-F489-48FF-A885-ABB74CD5C952}" type="slidenum">
              <a:rPr lang="en-US" smtClean="0"/>
              <a:pPr/>
              <a:t>19</a:t>
            </a:fld>
            <a:endParaRPr lang="en-US" dirty="0"/>
          </a:p>
        </p:txBody>
      </p:sp>
      <p:sp>
        <p:nvSpPr>
          <p:cNvPr id="6" name="Title 5">
            <a:extLst>
              <a:ext uri="{FF2B5EF4-FFF2-40B4-BE49-F238E27FC236}">
                <a16:creationId xmlns:a16="http://schemas.microsoft.com/office/drawing/2014/main" id="{9EBC54D2-A821-1A77-A224-5D3CA57FE846}"/>
              </a:ext>
            </a:extLst>
          </p:cNvPr>
          <p:cNvSpPr>
            <a:spLocks noGrp="1"/>
          </p:cNvSpPr>
          <p:nvPr>
            <p:ph type="title"/>
          </p:nvPr>
        </p:nvSpPr>
        <p:spPr/>
        <p:txBody>
          <a:bodyPr/>
          <a:lstStyle/>
          <a:p>
            <a:endParaRPr lang="en-US" dirty="0"/>
          </a:p>
        </p:txBody>
      </p:sp>
      <p:pic>
        <p:nvPicPr>
          <p:cNvPr id="8" name="Picture 7">
            <a:extLst>
              <a:ext uri="{FF2B5EF4-FFF2-40B4-BE49-F238E27FC236}">
                <a16:creationId xmlns:a16="http://schemas.microsoft.com/office/drawing/2014/main" id="{0163D23B-7A0B-96B3-7C09-56E06926454E}"/>
              </a:ext>
            </a:extLst>
          </p:cNvPr>
          <p:cNvPicPr>
            <a:picLocks noChangeAspect="1"/>
          </p:cNvPicPr>
          <p:nvPr/>
        </p:nvPicPr>
        <p:blipFill>
          <a:blip r:embed="rId2"/>
          <a:stretch>
            <a:fillRect/>
          </a:stretch>
        </p:blipFill>
        <p:spPr>
          <a:xfrm>
            <a:off x="0" y="1093695"/>
            <a:ext cx="3426106" cy="1803400"/>
          </a:xfrm>
          <a:prstGeom prst="rect">
            <a:avLst/>
          </a:prstGeom>
        </p:spPr>
      </p:pic>
      <p:sp>
        <p:nvSpPr>
          <p:cNvPr id="11" name="TextBox 10">
            <a:extLst>
              <a:ext uri="{FF2B5EF4-FFF2-40B4-BE49-F238E27FC236}">
                <a16:creationId xmlns:a16="http://schemas.microsoft.com/office/drawing/2014/main" id="{6A757D50-BCDB-1D62-353F-AB3F225E9176}"/>
              </a:ext>
            </a:extLst>
          </p:cNvPr>
          <p:cNvSpPr txBox="1"/>
          <p:nvPr/>
        </p:nvSpPr>
        <p:spPr>
          <a:xfrm>
            <a:off x="3756467" y="218924"/>
            <a:ext cx="8296385" cy="6186309"/>
          </a:xfrm>
          <a:prstGeom prst="rect">
            <a:avLst/>
          </a:prstGeom>
          <a:noFill/>
        </p:spPr>
        <p:txBody>
          <a:bodyPr wrap="square">
            <a:spAutoFit/>
          </a:bodyPr>
          <a:lstStyle/>
          <a:p>
            <a:r>
              <a:rPr lang="en-US" sz="2400" b="1" dirty="0">
                <a:solidFill>
                  <a:srgbClr val="365F93"/>
                </a:solidFill>
                <a:highlight>
                  <a:srgbClr val="FFFFFF"/>
                </a:highlight>
              </a:rPr>
              <a:t>Strategy SO1 : </a:t>
            </a:r>
            <a:r>
              <a:rPr lang="en-US" sz="2400" b="1" dirty="0">
                <a:highlight>
                  <a:srgbClr val="FFFFFF"/>
                </a:highlight>
              </a:rPr>
              <a:t>Strengthen food policy, legal, and institutional frameworks</a:t>
            </a:r>
          </a:p>
          <a:p>
            <a:endParaRPr lang="en-US" dirty="0">
              <a:highlight>
                <a:srgbClr val="FFFFFF"/>
              </a:highlight>
            </a:endParaRPr>
          </a:p>
          <a:p>
            <a:r>
              <a:rPr lang="en-US" sz="2400" b="1" dirty="0">
                <a:solidFill>
                  <a:srgbClr val="365F93"/>
                </a:solidFill>
                <a:highlight>
                  <a:srgbClr val="FFFFFF"/>
                </a:highlight>
              </a:rPr>
              <a:t>How GovSuite aligns:</a:t>
            </a:r>
          </a:p>
          <a:p>
            <a:endParaRPr lang="en-US" dirty="0">
              <a:solidFill>
                <a:srgbClr val="365F93"/>
              </a:solidFill>
              <a:highlight>
                <a:srgbClr val="FFFFFF"/>
              </a:highlight>
            </a:endParaRPr>
          </a:p>
          <a:p>
            <a:pPr marL="285750" indent="-285750">
              <a:buFont typeface="Arial" panose="020B0604020202020204" pitchFamily="34" charset="0"/>
              <a:buChar char="•"/>
            </a:pPr>
            <a:r>
              <a:rPr lang="en-US" b="1" dirty="0">
                <a:highlight>
                  <a:srgbClr val="FFFFFF"/>
                </a:highlight>
              </a:rPr>
              <a:t>Policy Integration</a:t>
            </a:r>
            <a:r>
              <a:rPr lang="en-US" dirty="0">
                <a:highlight>
                  <a:srgbClr val="FFFFFF"/>
                </a:highlight>
              </a:rPr>
              <a:t>: Implements a shared digital platform to streamline the harmonization of food safety policies and regulations within each country and aligned with international standards.</a:t>
            </a:r>
          </a:p>
          <a:p>
            <a:pPr marL="285750" indent="-285750">
              <a:buFont typeface="Arial" panose="020B0604020202020204" pitchFamily="34" charset="0"/>
              <a:buChar char="•"/>
            </a:pPr>
            <a:endParaRPr lang="en-US" dirty="0">
              <a:highlight>
                <a:srgbClr val="FFFFFF"/>
              </a:highlight>
            </a:endParaRPr>
          </a:p>
          <a:p>
            <a:pPr marL="285750" indent="-285750">
              <a:buFont typeface="Arial" panose="020B0604020202020204" pitchFamily="34" charset="0"/>
              <a:buChar char="•"/>
            </a:pPr>
            <a:r>
              <a:rPr lang="en-US" b="1" dirty="0">
                <a:highlight>
                  <a:srgbClr val="FFFFFF"/>
                </a:highlight>
              </a:rPr>
              <a:t>Regulatory Compliance</a:t>
            </a:r>
            <a:r>
              <a:rPr lang="en-US" dirty="0">
                <a:highlight>
                  <a:srgbClr val="FFFFFF"/>
                </a:highlight>
              </a:rPr>
              <a:t>: Facilitates the consistent adoption and implementation of food safety laws across AU member states through centralized communication and collaborative knowledge management.</a:t>
            </a:r>
          </a:p>
          <a:p>
            <a:pPr marL="285750" indent="-285750">
              <a:buFont typeface="Arial" panose="020B0604020202020204" pitchFamily="34" charset="0"/>
              <a:buChar char="•"/>
            </a:pPr>
            <a:endParaRPr lang="en-US" dirty="0">
              <a:highlight>
                <a:srgbClr val="FFFFFF"/>
              </a:highlight>
            </a:endParaRPr>
          </a:p>
          <a:p>
            <a:pPr marL="285750" indent="-285750">
              <a:buFont typeface="Arial" panose="020B0604020202020204" pitchFamily="34" charset="0"/>
              <a:buChar char="•"/>
            </a:pPr>
            <a:r>
              <a:rPr lang="en-US" b="1" dirty="0">
                <a:highlight>
                  <a:srgbClr val="FFFFFF"/>
                </a:highlight>
              </a:rPr>
              <a:t>Institutional Coordination</a:t>
            </a:r>
            <a:r>
              <a:rPr lang="en-US" dirty="0">
                <a:highlight>
                  <a:srgbClr val="FFFFFF"/>
                </a:highlight>
              </a:rPr>
              <a:t>: Enables real-time collaboration among agencies to align resources and enhance institutional responsiveness and effectiveness in food safety management.</a:t>
            </a:r>
          </a:p>
          <a:p>
            <a:pPr marL="285750" indent="-285750">
              <a:buFont typeface="Arial" panose="020B0604020202020204" pitchFamily="34" charset="0"/>
              <a:buChar char="•"/>
            </a:pPr>
            <a:endParaRPr lang="en-US" dirty="0">
              <a:highlight>
                <a:srgbClr val="FFFFFF"/>
              </a:highlight>
            </a:endParaRPr>
          </a:p>
          <a:p>
            <a:pPr marL="285750" indent="-285750">
              <a:buFont typeface="Arial" panose="020B0604020202020204" pitchFamily="34" charset="0"/>
              <a:buChar char="•"/>
            </a:pPr>
            <a:r>
              <a:rPr lang="en-US" b="1" dirty="0">
                <a:highlight>
                  <a:srgbClr val="FFFFFF"/>
                </a:highlight>
              </a:rPr>
              <a:t>Transparency and Accountability</a:t>
            </a:r>
            <a:r>
              <a:rPr lang="en-US" dirty="0">
                <a:highlight>
                  <a:srgbClr val="FFFFFF"/>
                </a:highlight>
              </a:rPr>
              <a:t>: Provides a secure, trusted, and transparent system for tracking and aligning policy changes, legal updates, and institutional actions to attain uniformity of standards for food safety across disparate agencies and systems.</a:t>
            </a:r>
          </a:p>
        </p:txBody>
      </p:sp>
      <p:pic>
        <p:nvPicPr>
          <p:cNvPr id="2" name="Picture 1">
            <a:extLst>
              <a:ext uri="{FF2B5EF4-FFF2-40B4-BE49-F238E27FC236}">
                <a16:creationId xmlns:a16="http://schemas.microsoft.com/office/drawing/2014/main" id="{72927CE8-39E9-BD17-C42F-216B54B2FE04}"/>
              </a:ext>
            </a:extLst>
          </p:cNvPr>
          <p:cNvPicPr>
            <a:picLocks noChangeAspect="1"/>
          </p:cNvPicPr>
          <p:nvPr/>
        </p:nvPicPr>
        <p:blipFill>
          <a:blip r:embed="rId3"/>
          <a:stretch>
            <a:fillRect/>
          </a:stretch>
        </p:blipFill>
        <p:spPr>
          <a:xfrm>
            <a:off x="-12357" y="905427"/>
            <a:ext cx="3429000" cy="1231900"/>
          </a:xfrm>
          <a:prstGeom prst="rect">
            <a:avLst/>
          </a:prstGeom>
        </p:spPr>
      </p:pic>
      <p:pic>
        <p:nvPicPr>
          <p:cNvPr id="3" name="Picture 2">
            <a:extLst>
              <a:ext uri="{FF2B5EF4-FFF2-40B4-BE49-F238E27FC236}">
                <a16:creationId xmlns:a16="http://schemas.microsoft.com/office/drawing/2014/main" id="{6375BBD3-9A54-1AAE-C1C1-55091F8A4793}"/>
              </a:ext>
            </a:extLst>
          </p:cNvPr>
          <p:cNvPicPr>
            <a:picLocks noChangeAspect="1"/>
          </p:cNvPicPr>
          <p:nvPr/>
        </p:nvPicPr>
        <p:blipFill>
          <a:blip r:embed="rId4"/>
          <a:stretch>
            <a:fillRect/>
          </a:stretch>
        </p:blipFill>
        <p:spPr>
          <a:xfrm>
            <a:off x="59635" y="56324"/>
            <a:ext cx="3312946" cy="2492789"/>
          </a:xfrm>
          <a:prstGeom prst="rect">
            <a:avLst/>
          </a:prstGeom>
        </p:spPr>
      </p:pic>
      <p:sp>
        <p:nvSpPr>
          <p:cNvPr id="14" name="TextBox 13">
            <a:extLst>
              <a:ext uri="{FF2B5EF4-FFF2-40B4-BE49-F238E27FC236}">
                <a16:creationId xmlns:a16="http://schemas.microsoft.com/office/drawing/2014/main" id="{A3B93515-D233-C776-12FE-2DEC8071E996}"/>
              </a:ext>
            </a:extLst>
          </p:cNvPr>
          <p:cNvSpPr txBox="1"/>
          <p:nvPr/>
        </p:nvSpPr>
        <p:spPr>
          <a:xfrm>
            <a:off x="139148" y="4093937"/>
            <a:ext cx="3079764" cy="1569660"/>
          </a:xfrm>
          <a:prstGeom prst="rect">
            <a:avLst/>
          </a:prstGeom>
          <a:noFill/>
        </p:spPr>
        <p:txBody>
          <a:bodyPr wrap="square" rtlCol="0">
            <a:spAutoFit/>
          </a:bodyPr>
          <a:lstStyle/>
          <a:p>
            <a:pPr algn="ctr"/>
            <a:r>
              <a:rPr lang="en-US" sz="2400" dirty="0">
                <a:solidFill>
                  <a:schemeClr val="bg1"/>
                </a:solidFill>
                <a:latin typeface="Calibri" panose="020F0502020204030204" pitchFamily="34" charset="0"/>
                <a:cs typeface="Calibri" panose="020F0502020204030204" pitchFamily="34" charset="0"/>
              </a:rPr>
              <a:t>Addresses the </a:t>
            </a:r>
          </a:p>
          <a:p>
            <a:pPr algn="ctr"/>
            <a:r>
              <a:rPr lang="en-US" sz="2400" dirty="0">
                <a:solidFill>
                  <a:schemeClr val="bg1"/>
                </a:solidFill>
                <a:latin typeface="Calibri" panose="020F0502020204030204" pitchFamily="34" charset="0"/>
                <a:cs typeface="Calibri" panose="020F0502020204030204" pitchFamily="34" charset="0"/>
              </a:rPr>
              <a:t>2022-2036 Food Safety Strategies for Africa</a:t>
            </a:r>
          </a:p>
          <a:p>
            <a:pPr algn="ctr"/>
            <a:r>
              <a:rPr lang="en-US" sz="2400" dirty="0">
                <a:solidFill>
                  <a:schemeClr val="bg1"/>
                </a:solidFill>
                <a:latin typeface="Calibri" panose="020F0502020204030204" pitchFamily="34" charset="0"/>
                <a:cs typeface="Calibri" panose="020F0502020204030204" pitchFamily="34" charset="0"/>
              </a:rPr>
              <a:t>(FSSA)    </a:t>
            </a:r>
          </a:p>
        </p:txBody>
      </p:sp>
      <p:pic>
        <p:nvPicPr>
          <p:cNvPr id="15" name="Picture 14">
            <a:extLst>
              <a:ext uri="{FF2B5EF4-FFF2-40B4-BE49-F238E27FC236}">
                <a16:creationId xmlns:a16="http://schemas.microsoft.com/office/drawing/2014/main" id="{A8FD180D-28D9-BD90-344C-249AF6261E28}"/>
              </a:ext>
            </a:extLst>
          </p:cNvPr>
          <p:cNvPicPr>
            <a:picLocks noChangeAspect="1"/>
          </p:cNvPicPr>
          <p:nvPr/>
        </p:nvPicPr>
        <p:blipFill>
          <a:blip r:embed="rId5"/>
          <a:stretch>
            <a:fillRect/>
          </a:stretch>
        </p:blipFill>
        <p:spPr>
          <a:xfrm>
            <a:off x="59635" y="2618961"/>
            <a:ext cx="3312946" cy="1264943"/>
          </a:xfrm>
          <a:prstGeom prst="rect">
            <a:avLst/>
          </a:prstGeom>
        </p:spPr>
      </p:pic>
      <p:pic>
        <p:nvPicPr>
          <p:cNvPr id="7" name="Picture 6" descr="A blue and white logo&#10;&#10;Description automatically generated">
            <a:extLst>
              <a:ext uri="{FF2B5EF4-FFF2-40B4-BE49-F238E27FC236}">
                <a16:creationId xmlns:a16="http://schemas.microsoft.com/office/drawing/2014/main" id="{8D373428-1E99-7992-136E-5D8C7C44A30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82024" y="6156211"/>
            <a:ext cx="621885" cy="596560"/>
          </a:xfrm>
          <a:prstGeom prst="rect">
            <a:avLst/>
          </a:prstGeom>
        </p:spPr>
      </p:pic>
    </p:spTree>
    <p:extLst>
      <p:ext uri="{BB962C8B-B14F-4D97-AF65-F5344CB8AC3E}">
        <p14:creationId xmlns:p14="http://schemas.microsoft.com/office/powerpoint/2010/main" val="3723540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098AF-CA68-45FA-94B1-DCC800BDBFD9}"/>
              </a:ext>
            </a:extLst>
          </p:cNvPr>
          <p:cNvSpPr>
            <a:spLocks noGrp="1"/>
          </p:cNvSpPr>
          <p:nvPr>
            <p:ph type="title"/>
          </p:nvPr>
        </p:nvSpPr>
        <p:spPr>
          <a:xfrm>
            <a:off x="641711" y="1174699"/>
            <a:ext cx="2286615" cy="855154"/>
          </a:xfrm>
        </p:spPr>
        <p:txBody>
          <a:bodyPr/>
          <a:lstStyle/>
          <a:p>
            <a:pPr algn="l"/>
            <a:r>
              <a:rPr lang="en-US" dirty="0"/>
              <a:t>Our History</a:t>
            </a:r>
          </a:p>
        </p:txBody>
      </p:sp>
      <p:sp>
        <p:nvSpPr>
          <p:cNvPr id="3" name="Text Placeholder 2">
            <a:extLst>
              <a:ext uri="{FF2B5EF4-FFF2-40B4-BE49-F238E27FC236}">
                <a16:creationId xmlns:a16="http://schemas.microsoft.com/office/drawing/2014/main" id="{064ADF88-55EA-4933-8C53-C4EC4FA96595}"/>
              </a:ext>
            </a:extLst>
          </p:cNvPr>
          <p:cNvSpPr>
            <a:spLocks noGrp="1"/>
          </p:cNvSpPr>
          <p:nvPr>
            <p:ph type="body" sz="quarter" idx="10"/>
          </p:nvPr>
        </p:nvSpPr>
        <p:spPr>
          <a:xfrm>
            <a:off x="9946873" y="1171575"/>
            <a:ext cx="7029450" cy="4514850"/>
          </a:xfrm>
        </p:spPr>
        <p:txBody>
          <a:bodyPr>
            <a:normAutofit/>
          </a:bodyPr>
          <a:lstStyle/>
          <a:p>
            <a:pPr lvl="0"/>
            <a:endParaRPr lang="en-US" dirty="0"/>
          </a:p>
          <a:p>
            <a:pPr lvl="0"/>
            <a:endParaRPr lang="en-US" dirty="0"/>
          </a:p>
          <a:p>
            <a:pPr lvl="0"/>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3F6709B1-4B3B-4FD5-A8C0-B7267FF560E4}"/>
              </a:ext>
            </a:extLst>
          </p:cNvPr>
          <p:cNvSpPr>
            <a:spLocks noGrp="1"/>
          </p:cNvSpPr>
          <p:nvPr>
            <p:ph type="sldNum" sz="quarter" idx="12"/>
          </p:nvPr>
        </p:nvSpPr>
        <p:spPr/>
        <p:txBody>
          <a:bodyPr/>
          <a:lstStyle/>
          <a:p>
            <a:fld id="{4A70B06D-F489-48FF-A885-ABB74CD5C952}" type="slidenum">
              <a:rPr lang="en-US" smtClean="0"/>
              <a:pPr/>
              <a:t>2</a:t>
            </a:fld>
            <a:endParaRPr lang="en-US" dirty="0"/>
          </a:p>
        </p:txBody>
      </p:sp>
      <p:pic>
        <p:nvPicPr>
          <p:cNvPr id="15" name="Picture 14">
            <a:extLst>
              <a:ext uri="{FF2B5EF4-FFF2-40B4-BE49-F238E27FC236}">
                <a16:creationId xmlns:a16="http://schemas.microsoft.com/office/drawing/2014/main" id="{03DBB686-3B2F-F2D1-BD39-31038246095B}"/>
              </a:ext>
            </a:extLst>
          </p:cNvPr>
          <p:cNvPicPr>
            <a:picLocks noChangeAspect="1"/>
          </p:cNvPicPr>
          <p:nvPr/>
        </p:nvPicPr>
        <p:blipFill>
          <a:blip r:embed="rId2"/>
          <a:stretch>
            <a:fillRect/>
          </a:stretch>
        </p:blipFill>
        <p:spPr>
          <a:xfrm>
            <a:off x="0" y="899408"/>
            <a:ext cx="3396343" cy="1600200"/>
          </a:xfrm>
          <a:prstGeom prst="rect">
            <a:avLst/>
          </a:prstGeom>
        </p:spPr>
      </p:pic>
      <p:sp>
        <p:nvSpPr>
          <p:cNvPr id="16" name="Title 1">
            <a:extLst>
              <a:ext uri="{FF2B5EF4-FFF2-40B4-BE49-F238E27FC236}">
                <a16:creationId xmlns:a16="http://schemas.microsoft.com/office/drawing/2014/main" id="{C9A7AB9A-E5B0-C9CE-D26E-EE4236383D40}"/>
              </a:ext>
            </a:extLst>
          </p:cNvPr>
          <p:cNvSpPr txBox="1">
            <a:spLocks/>
          </p:cNvSpPr>
          <p:nvPr/>
        </p:nvSpPr>
        <p:spPr>
          <a:xfrm>
            <a:off x="146121" y="704937"/>
            <a:ext cx="3082732" cy="264983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ZA" sz="3600" b="1" dirty="0">
                <a:solidFill>
                  <a:schemeClr val="bg1"/>
                </a:solidFill>
                <a:latin typeface="+mn-lt"/>
              </a:rPr>
              <a:t>Professional</a:t>
            </a:r>
            <a:br>
              <a:rPr lang="en-ZA" sz="3600" b="1" dirty="0">
                <a:solidFill>
                  <a:schemeClr val="bg1"/>
                </a:solidFill>
                <a:latin typeface="+mn-lt"/>
              </a:rPr>
            </a:br>
            <a:r>
              <a:rPr lang="en-ZA" sz="3600" b="1" dirty="0">
                <a:solidFill>
                  <a:schemeClr val="bg1"/>
                </a:solidFill>
                <a:latin typeface="+mn-lt"/>
              </a:rPr>
              <a:t>Consulting Services</a:t>
            </a:r>
          </a:p>
        </p:txBody>
      </p:sp>
      <p:sp>
        <p:nvSpPr>
          <p:cNvPr id="18" name="Content Placeholder 2">
            <a:extLst>
              <a:ext uri="{FF2B5EF4-FFF2-40B4-BE49-F238E27FC236}">
                <a16:creationId xmlns:a16="http://schemas.microsoft.com/office/drawing/2014/main" id="{9989F56E-61F0-08E3-3354-4107AB3B067C}"/>
              </a:ext>
            </a:extLst>
          </p:cNvPr>
          <p:cNvSpPr txBox="1">
            <a:spLocks/>
          </p:cNvSpPr>
          <p:nvPr/>
        </p:nvSpPr>
        <p:spPr>
          <a:xfrm>
            <a:off x="3883227" y="212217"/>
            <a:ext cx="7944596" cy="6374921"/>
          </a:xfrm>
          <a:prstGeom prst="rect">
            <a:avLst/>
          </a:prstGeom>
        </p:spPr>
        <p:txBody>
          <a:bodyPr anchor="ctr">
            <a:normAutofit/>
          </a:bodyPr>
          <a:lstStyle>
            <a:lvl1pPr marL="228600" indent="-228600" algn="l" defTabSz="914400" rtl="0" eaLnBrk="1" latinLnBrk="0" hangingPunct="1">
              <a:lnSpc>
                <a:spcPct val="100000"/>
              </a:lnSpc>
              <a:spcBef>
                <a:spcPts val="600"/>
              </a:spcBef>
              <a:spcAft>
                <a:spcPts val="600"/>
              </a:spcAft>
              <a:buFont typeface="Calibri" panose="020F050202020403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Font typeface="Helvetica"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Calibri" panose="020F0502020204030204" pitchFamily="34" charset="0"/>
              <a:buNone/>
            </a:pPr>
            <a:r>
              <a:rPr lang="en-US" sz="2800" b="1" dirty="0" err="1">
                <a:solidFill>
                  <a:srgbClr val="365F93"/>
                </a:solidFill>
                <a:highlight>
                  <a:srgbClr val="FFFFFF"/>
                </a:highlight>
                <a:latin typeface="Calibri" panose="020F0502020204030204" pitchFamily="34" charset="0"/>
                <a:cs typeface="Calibri" panose="020F0502020204030204" pitchFamily="34" charset="0"/>
              </a:rPr>
              <a:t>SafeBite</a:t>
            </a:r>
            <a:r>
              <a:rPr lang="en-US" sz="2800" b="1" dirty="0">
                <a:solidFill>
                  <a:srgbClr val="365F93"/>
                </a:solidFill>
                <a:highlight>
                  <a:srgbClr val="FFFFFF"/>
                </a:highlight>
                <a:latin typeface="Calibri" panose="020F0502020204030204" pitchFamily="34" charset="0"/>
                <a:cs typeface="Calibri" panose="020F0502020204030204" pitchFamily="34" charset="0"/>
              </a:rPr>
              <a:t> Consulting </a:t>
            </a:r>
            <a:r>
              <a:rPr lang="en-US" sz="2400" dirty="0">
                <a:solidFill>
                  <a:srgbClr val="0D0D0D"/>
                </a:solidFill>
                <a:highlight>
                  <a:srgbClr val="FFFFFF"/>
                </a:highlight>
                <a:latin typeface="Calibri" panose="020F0502020204030204" pitchFamily="34" charset="0"/>
                <a:cs typeface="Calibri" panose="020F0502020204030204" pitchFamily="34" charset="0"/>
              </a:rPr>
              <a:t>emerged from the vision of a seasoned Food Scientist dedicated to advancing the industry.</a:t>
            </a:r>
          </a:p>
          <a:p>
            <a:pPr marL="0" indent="0">
              <a:buFont typeface="Calibri" panose="020F0502020204030204" pitchFamily="34" charset="0"/>
              <a:buNone/>
            </a:pPr>
            <a:endParaRPr lang="en-US" sz="800" dirty="0">
              <a:solidFill>
                <a:srgbClr val="0D0D0D"/>
              </a:solidFill>
              <a:highlight>
                <a:srgbClr val="FFFFFF"/>
              </a:highlight>
              <a:latin typeface="Calibri" panose="020F0502020204030204" pitchFamily="34" charset="0"/>
              <a:cs typeface="Calibri" panose="020F0502020204030204" pitchFamily="34" charset="0"/>
            </a:endParaRPr>
          </a:p>
          <a:p>
            <a:pPr>
              <a:buFont typeface="Arial" panose="020B0604020202020204" pitchFamily="34" charset="0"/>
              <a:buChar char="•"/>
            </a:pPr>
            <a:r>
              <a:rPr lang="en-US" dirty="0">
                <a:solidFill>
                  <a:srgbClr val="0D0D0D"/>
                </a:solidFill>
                <a:highlight>
                  <a:srgbClr val="FFFFFF"/>
                </a:highlight>
                <a:latin typeface="Calibri" panose="020F0502020204030204" pitchFamily="34" charset="0"/>
                <a:cs typeface="Calibri" panose="020F0502020204030204" pitchFamily="34" charset="0"/>
              </a:rPr>
              <a:t>Anchored by a robust educational foundation in Food Science and Technology, this venture is the fruit of over 17 years of extensive experience spanning production, quality assurance, standards development, implementation, and consultancy.</a:t>
            </a:r>
          </a:p>
          <a:p>
            <a:pPr>
              <a:buFont typeface="Arial" panose="020B0604020202020204" pitchFamily="34" charset="0"/>
              <a:buChar char="•"/>
            </a:pPr>
            <a:r>
              <a:rPr lang="en-US" b="1" dirty="0" err="1">
                <a:solidFill>
                  <a:srgbClr val="365F93"/>
                </a:solidFill>
                <a:highlight>
                  <a:srgbClr val="FFFFFF"/>
                </a:highlight>
                <a:latin typeface="Calibri" panose="020F0502020204030204" pitchFamily="34" charset="0"/>
                <a:cs typeface="Calibri" panose="020F0502020204030204" pitchFamily="34" charset="0"/>
              </a:rPr>
              <a:t>Kgalaletso</a:t>
            </a:r>
            <a:r>
              <a:rPr lang="en-US" b="1" dirty="0">
                <a:solidFill>
                  <a:srgbClr val="365F93"/>
                </a:solidFill>
                <a:highlight>
                  <a:srgbClr val="FFFFFF"/>
                </a:highlight>
                <a:latin typeface="Calibri" panose="020F0502020204030204" pitchFamily="34" charset="0"/>
                <a:cs typeface="Calibri" panose="020F0502020204030204" pitchFamily="34" charset="0"/>
              </a:rPr>
              <a:t> </a:t>
            </a:r>
            <a:r>
              <a:rPr lang="en-US" b="1" dirty="0" err="1">
                <a:solidFill>
                  <a:srgbClr val="365F93"/>
                </a:solidFill>
                <a:highlight>
                  <a:srgbClr val="FFFFFF"/>
                </a:highlight>
                <a:latin typeface="Calibri" panose="020F0502020204030204" pitchFamily="34" charset="0"/>
                <a:cs typeface="Calibri" panose="020F0502020204030204" pitchFamily="34" charset="0"/>
              </a:rPr>
              <a:t>Moanokeng</a:t>
            </a:r>
            <a:r>
              <a:rPr lang="en-US" b="1" dirty="0">
                <a:solidFill>
                  <a:srgbClr val="365F93"/>
                </a:solidFill>
                <a:highlight>
                  <a:srgbClr val="FFFFFF"/>
                </a:highlight>
                <a:latin typeface="Calibri" panose="020F0502020204030204" pitchFamily="34" charset="0"/>
                <a:cs typeface="Calibri" panose="020F0502020204030204" pitchFamily="34" charset="0"/>
              </a:rPr>
              <a:t> </a:t>
            </a:r>
            <a:r>
              <a:rPr lang="en-US" b="1" dirty="0" err="1">
                <a:solidFill>
                  <a:srgbClr val="365F93"/>
                </a:solidFill>
                <a:highlight>
                  <a:srgbClr val="FFFFFF"/>
                </a:highlight>
                <a:latin typeface="Calibri" panose="020F0502020204030204" pitchFamily="34" charset="0"/>
                <a:cs typeface="Calibri" panose="020F0502020204030204" pitchFamily="34" charset="0"/>
              </a:rPr>
              <a:t>Mothooagae</a:t>
            </a:r>
            <a:r>
              <a:rPr lang="en-US" b="1" dirty="0">
                <a:solidFill>
                  <a:srgbClr val="365F93"/>
                </a:solidFill>
                <a:highlight>
                  <a:srgbClr val="FFFFFF"/>
                </a:highlight>
                <a:latin typeface="Calibri" panose="020F0502020204030204" pitchFamily="34" charset="0"/>
                <a:cs typeface="Calibri" panose="020F0502020204030204" pitchFamily="34" charset="0"/>
              </a:rPr>
              <a:t> </a:t>
            </a:r>
            <a:r>
              <a:rPr lang="en-US" dirty="0">
                <a:solidFill>
                  <a:srgbClr val="0D0D0D"/>
                </a:solidFill>
                <a:highlight>
                  <a:srgbClr val="FFFFFF"/>
                </a:highlight>
                <a:latin typeface="Calibri" panose="020F0502020204030204" pitchFamily="34" charset="0"/>
                <a:cs typeface="Calibri" panose="020F0502020204030204" pitchFamily="34" charset="0"/>
              </a:rPr>
              <a:t>stands out as a prominent figure in Food Science and Technology. With a proven track record in food safety and quality, </a:t>
            </a:r>
            <a:r>
              <a:rPr lang="en-US" dirty="0" err="1">
                <a:solidFill>
                  <a:srgbClr val="0D0D0D"/>
                </a:solidFill>
                <a:highlight>
                  <a:srgbClr val="FFFFFF"/>
                </a:highlight>
                <a:latin typeface="Calibri" panose="020F0502020204030204" pitchFamily="34" charset="0"/>
                <a:cs typeface="Calibri" panose="020F0502020204030204" pitchFamily="34" charset="0"/>
              </a:rPr>
              <a:t>Kgalaletso</a:t>
            </a:r>
            <a:r>
              <a:rPr lang="en-US" dirty="0">
                <a:solidFill>
                  <a:srgbClr val="0D0D0D"/>
                </a:solidFill>
                <a:highlight>
                  <a:srgbClr val="FFFFFF"/>
                </a:highlight>
                <a:latin typeface="Calibri" panose="020F0502020204030204" pitchFamily="34" charset="0"/>
                <a:cs typeface="Calibri" panose="020F0502020204030204" pitchFamily="34" charset="0"/>
              </a:rPr>
              <a:t> has been pivotal in championing quality, safety, health, and environmental standards, making significant strides in leadership and innovation within the sector.</a:t>
            </a:r>
          </a:p>
          <a:p>
            <a:pPr>
              <a:buFont typeface="Arial" panose="020B0604020202020204" pitchFamily="34" charset="0"/>
              <a:buChar char="•"/>
            </a:pPr>
            <a:r>
              <a:rPr lang="en-US" dirty="0">
                <a:solidFill>
                  <a:srgbClr val="0D0D0D"/>
                </a:solidFill>
                <a:highlight>
                  <a:srgbClr val="FFFFFF"/>
                </a:highlight>
                <a:latin typeface="Calibri" panose="020F0502020204030204" pitchFamily="34" charset="0"/>
                <a:cs typeface="Calibri" panose="020F0502020204030204" pitchFamily="34" charset="0"/>
              </a:rPr>
              <a:t>At the helm of pioneering food safety and quality assurance initiatives, </a:t>
            </a:r>
            <a:r>
              <a:rPr lang="en-US" dirty="0" err="1">
                <a:solidFill>
                  <a:srgbClr val="0D0D0D"/>
                </a:solidFill>
                <a:highlight>
                  <a:srgbClr val="FFFFFF"/>
                </a:highlight>
                <a:latin typeface="Calibri" panose="020F0502020204030204" pitchFamily="34" charset="0"/>
                <a:cs typeface="Calibri" panose="020F0502020204030204" pitchFamily="34" charset="0"/>
              </a:rPr>
              <a:t>Kgalaletso</a:t>
            </a:r>
            <a:r>
              <a:rPr lang="en-US" dirty="0">
                <a:solidFill>
                  <a:srgbClr val="0D0D0D"/>
                </a:solidFill>
                <a:highlight>
                  <a:srgbClr val="FFFFFF"/>
                </a:highlight>
                <a:latin typeface="Calibri" panose="020F0502020204030204" pitchFamily="34" charset="0"/>
                <a:cs typeface="Calibri" panose="020F0502020204030204" pitchFamily="34" charset="0"/>
              </a:rPr>
              <a:t> has been crucial in identifying and addressing intricate food safety challenges, as well as establishing and upholding efficient food safety management </a:t>
            </a:r>
            <a:r>
              <a:rPr lang="en-US" sz="2000" dirty="0">
                <a:solidFill>
                  <a:srgbClr val="0D0D0D"/>
                </a:solidFill>
                <a:highlight>
                  <a:srgbClr val="FFFFFF"/>
                </a:highlight>
                <a:latin typeface="Calibri" panose="020F0502020204030204" pitchFamily="34" charset="0"/>
                <a:cs typeface="Calibri" panose="020F0502020204030204" pitchFamily="34" charset="0"/>
              </a:rPr>
              <a:t>systems.</a:t>
            </a:r>
          </a:p>
          <a:p>
            <a:pPr marL="0" indent="0">
              <a:buFont typeface="Calibri" panose="020F0502020204030204" pitchFamily="34" charset="0"/>
              <a:buNone/>
            </a:pPr>
            <a:endParaRPr lang="en-AS" sz="1400" dirty="0">
              <a:solidFill>
                <a:schemeClr val="tx2"/>
              </a:solidFill>
            </a:endParaRPr>
          </a:p>
        </p:txBody>
      </p:sp>
      <p:pic>
        <p:nvPicPr>
          <p:cNvPr id="8" name="Picture 7" descr="A blue and white logo&#10;&#10;Description automatically generated">
            <a:extLst>
              <a:ext uri="{FF2B5EF4-FFF2-40B4-BE49-F238E27FC236}">
                <a16:creationId xmlns:a16="http://schemas.microsoft.com/office/drawing/2014/main" id="{7357825A-21C1-45C3-F698-26B97F0174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2024" y="6156211"/>
            <a:ext cx="621885" cy="596560"/>
          </a:xfrm>
          <a:prstGeom prst="rect">
            <a:avLst/>
          </a:prstGeom>
        </p:spPr>
      </p:pic>
      <p:pic>
        <p:nvPicPr>
          <p:cNvPr id="6" name="Picture 5" descr="A blue hexagon with green leaves and text&#10;&#10;Description automatically generated">
            <a:extLst>
              <a:ext uri="{FF2B5EF4-FFF2-40B4-BE49-F238E27FC236}">
                <a16:creationId xmlns:a16="http://schemas.microsoft.com/office/drawing/2014/main" id="{29176631-3DC3-C13A-E694-40A901F63F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1185" y="3229583"/>
            <a:ext cx="2447808" cy="2447808"/>
          </a:xfrm>
          <a:prstGeom prst="rect">
            <a:avLst/>
          </a:prstGeom>
        </p:spPr>
      </p:pic>
    </p:spTree>
    <p:extLst>
      <p:ext uri="{BB962C8B-B14F-4D97-AF65-F5344CB8AC3E}">
        <p14:creationId xmlns:p14="http://schemas.microsoft.com/office/powerpoint/2010/main" val="4031672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F6709B1-4B3B-4FD5-A8C0-B7267FF560E4}"/>
              </a:ext>
            </a:extLst>
          </p:cNvPr>
          <p:cNvSpPr>
            <a:spLocks noGrp="1"/>
          </p:cNvSpPr>
          <p:nvPr>
            <p:ph type="sldNum" sz="quarter" idx="12"/>
          </p:nvPr>
        </p:nvSpPr>
        <p:spPr/>
        <p:txBody>
          <a:bodyPr/>
          <a:lstStyle/>
          <a:p>
            <a:fld id="{4A70B06D-F489-48FF-A885-ABB74CD5C952}" type="slidenum">
              <a:rPr lang="en-US" smtClean="0"/>
              <a:pPr/>
              <a:t>20</a:t>
            </a:fld>
            <a:endParaRPr lang="en-US" dirty="0"/>
          </a:p>
        </p:txBody>
      </p:sp>
      <p:sp>
        <p:nvSpPr>
          <p:cNvPr id="6" name="Title 5">
            <a:extLst>
              <a:ext uri="{FF2B5EF4-FFF2-40B4-BE49-F238E27FC236}">
                <a16:creationId xmlns:a16="http://schemas.microsoft.com/office/drawing/2014/main" id="{9EBC54D2-A821-1A77-A224-5D3CA57FE846}"/>
              </a:ext>
            </a:extLst>
          </p:cNvPr>
          <p:cNvSpPr>
            <a:spLocks noGrp="1"/>
          </p:cNvSpPr>
          <p:nvPr>
            <p:ph type="title"/>
          </p:nvPr>
        </p:nvSpPr>
        <p:spPr/>
        <p:txBody>
          <a:bodyPr/>
          <a:lstStyle/>
          <a:p>
            <a:endParaRPr lang="en-US" dirty="0"/>
          </a:p>
        </p:txBody>
      </p:sp>
      <p:pic>
        <p:nvPicPr>
          <p:cNvPr id="8" name="Picture 7">
            <a:extLst>
              <a:ext uri="{FF2B5EF4-FFF2-40B4-BE49-F238E27FC236}">
                <a16:creationId xmlns:a16="http://schemas.microsoft.com/office/drawing/2014/main" id="{0163D23B-7A0B-96B3-7C09-56E06926454E}"/>
              </a:ext>
            </a:extLst>
          </p:cNvPr>
          <p:cNvPicPr>
            <a:picLocks noChangeAspect="1"/>
          </p:cNvPicPr>
          <p:nvPr/>
        </p:nvPicPr>
        <p:blipFill>
          <a:blip r:embed="rId2"/>
          <a:stretch>
            <a:fillRect/>
          </a:stretch>
        </p:blipFill>
        <p:spPr>
          <a:xfrm>
            <a:off x="0" y="1093695"/>
            <a:ext cx="3426106" cy="1803400"/>
          </a:xfrm>
          <a:prstGeom prst="rect">
            <a:avLst/>
          </a:prstGeom>
        </p:spPr>
      </p:pic>
      <p:sp>
        <p:nvSpPr>
          <p:cNvPr id="11" name="TextBox 10">
            <a:extLst>
              <a:ext uri="{FF2B5EF4-FFF2-40B4-BE49-F238E27FC236}">
                <a16:creationId xmlns:a16="http://schemas.microsoft.com/office/drawing/2014/main" id="{6A757D50-BCDB-1D62-353F-AB3F225E9176}"/>
              </a:ext>
            </a:extLst>
          </p:cNvPr>
          <p:cNvSpPr txBox="1"/>
          <p:nvPr/>
        </p:nvSpPr>
        <p:spPr>
          <a:xfrm>
            <a:off x="3756467" y="218924"/>
            <a:ext cx="8296385" cy="6278642"/>
          </a:xfrm>
          <a:prstGeom prst="rect">
            <a:avLst/>
          </a:prstGeom>
          <a:noFill/>
        </p:spPr>
        <p:txBody>
          <a:bodyPr wrap="square">
            <a:spAutoFit/>
          </a:bodyPr>
          <a:lstStyle/>
          <a:p>
            <a:r>
              <a:rPr lang="en-US" sz="2800" b="1" dirty="0">
                <a:solidFill>
                  <a:srgbClr val="365F93"/>
                </a:solidFill>
                <a:highlight>
                  <a:srgbClr val="FFFFFF"/>
                </a:highlight>
                <a:latin typeface="Calibri" panose="020F0502020204030204" pitchFamily="34" charset="0"/>
                <a:cs typeface="Calibri" panose="020F0502020204030204" pitchFamily="34" charset="0"/>
              </a:rPr>
              <a:t>Strategy SO2 : </a:t>
            </a:r>
            <a:r>
              <a:rPr lang="en-US" sz="2400" b="1" kern="100" dirty="0">
                <a:effectLst/>
                <a:latin typeface="Calibri" panose="020F0502020204030204" pitchFamily="34" charset="0"/>
                <a:ea typeface="Aptos" panose="020B0004020202020204" pitchFamily="34" charset="0"/>
                <a:cs typeface="Calibri" panose="020F0502020204030204" pitchFamily="34" charset="0"/>
              </a:rPr>
              <a:t>Strengthen Human and Infrastructure Capacity for Food Control Systems</a:t>
            </a:r>
            <a:endParaRPr lang="en-US" sz="2400" b="1" dirty="0">
              <a:highlight>
                <a:srgbClr val="FFFFFF"/>
              </a:highlight>
              <a:latin typeface="Calibri" panose="020F0502020204030204" pitchFamily="34" charset="0"/>
              <a:cs typeface="Calibri" panose="020F0502020204030204" pitchFamily="34" charset="0"/>
            </a:endParaRPr>
          </a:p>
          <a:p>
            <a:endParaRPr lang="en-US" dirty="0">
              <a:highlight>
                <a:srgbClr val="FFFFFF"/>
              </a:highlight>
              <a:latin typeface="Calibri" panose="020F0502020204030204" pitchFamily="34" charset="0"/>
              <a:cs typeface="Calibri" panose="020F0502020204030204" pitchFamily="34" charset="0"/>
            </a:endParaRPr>
          </a:p>
          <a:p>
            <a:r>
              <a:rPr lang="en-US" sz="2400" b="1" dirty="0">
                <a:solidFill>
                  <a:srgbClr val="365F93"/>
                </a:solidFill>
                <a:highlight>
                  <a:srgbClr val="FFFFFF"/>
                </a:highlight>
                <a:latin typeface="Calibri" panose="020F0502020204030204" pitchFamily="34" charset="0"/>
                <a:cs typeface="Calibri" panose="020F0502020204030204" pitchFamily="34" charset="0"/>
              </a:rPr>
              <a:t>How GovSuite Enables:</a:t>
            </a:r>
          </a:p>
          <a:p>
            <a:endParaRPr lang="en-US" dirty="0">
              <a:highlight>
                <a:srgbClr val="FFFFFF"/>
              </a:highlight>
              <a:latin typeface="Calibri" panose="020F0502020204030204" pitchFamily="34" charset="0"/>
              <a:cs typeface="Calibri" panose="020F0502020204030204" pitchFamily="34" charset="0"/>
            </a:endParaRPr>
          </a:p>
          <a:p>
            <a:pPr marL="285750" marR="0" indent="-285750">
              <a:spcBef>
                <a:spcPts val="0"/>
              </a:spcBef>
              <a:spcAft>
                <a:spcPts val="0"/>
              </a:spcAft>
              <a:buFont typeface="Arial" panose="020B0604020202020204" pitchFamily="34" charset="0"/>
              <a:buChar char="•"/>
            </a:pPr>
            <a:r>
              <a:rPr lang="en-US" sz="1800" b="1" kern="100" dirty="0">
                <a:effectLst/>
                <a:latin typeface="Calibri" panose="020F0502020204030204" pitchFamily="34" charset="0"/>
                <a:ea typeface="Aptos" panose="020B0004020202020204" pitchFamily="34" charset="0"/>
                <a:cs typeface="Calibri" panose="020F0502020204030204" pitchFamily="34" charset="0"/>
              </a:rPr>
              <a:t>Centralized Expertise Tracking: </a:t>
            </a:r>
            <a:r>
              <a:rPr lang="en-US" sz="1800" kern="100" dirty="0">
                <a:effectLst/>
                <a:latin typeface="Calibri" panose="020F0502020204030204" pitchFamily="34" charset="0"/>
                <a:ea typeface="Aptos" panose="020B0004020202020204" pitchFamily="34" charset="0"/>
                <a:cs typeface="Calibri" panose="020F0502020204030204" pitchFamily="34" charset="0"/>
              </a:rPr>
              <a:t>Manages a database of staff qualifications and skills to match the right personnel to the right tasks.</a:t>
            </a:r>
          </a:p>
          <a:p>
            <a:pPr marL="285750" marR="0" indent="-285750">
              <a:spcBef>
                <a:spcPts val="0"/>
              </a:spcBef>
              <a:spcAft>
                <a:spcPts val="0"/>
              </a:spcAft>
              <a:buFont typeface="Arial" panose="020B0604020202020204" pitchFamily="34" charset="0"/>
              <a:buChar char="•"/>
            </a:pPr>
            <a:endParaRPr lang="en-US" sz="1800" kern="100" dirty="0">
              <a:effectLst/>
              <a:latin typeface="Calibri" panose="020F0502020204030204" pitchFamily="34" charset="0"/>
              <a:ea typeface="Aptos" panose="020B0004020202020204" pitchFamily="34" charset="0"/>
              <a:cs typeface="Calibri" panose="020F0502020204030204" pitchFamily="34" charset="0"/>
            </a:endParaRPr>
          </a:p>
          <a:p>
            <a:pPr marL="285750" marR="0" indent="-285750">
              <a:spcBef>
                <a:spcPts val="0"/>
              </a:spcBef>
              <a:spcAft>
                <a:spcPts val="0"/>
              </a:spcAft>
              <a:buFont typeface="Arial" panose="020B0604020202020204" pitchFamily="34" charset="0"/>
              <a:buChar char="•"/>
            </a:pPr>
            <a:r>
              <a:rPr lang="en-US" sz="1800" b="1" kern="100" dirty="0">
                <a:effectLst/>
                <a:latin typeface="Calibri" panose="020F0502020204030204" pitchFamily="34" charset="0"/>
                <a:ea typeface="Aptos" panose="020B0004020202020204" pitchFamily="34" charset="0"/>
                <a:cs typeface="Calibri" panose="020F0502020204030204" pitchFamily="34" charset="0"/>
              </a:rPr>
              <a:t>Proactive Skill Development: </a:t>
            </a:r>
            <a:r>
              <a:rPr lang="en-US" sz="1800" kern="100" dirty="0">
                <a:effectLst/>
                <a:latin typeface="Calibri" panose="020F0502020204030204" pitchFamily="34" charset="0"/>
                <a:ea typeface="Aptos" panose="020B0004020202020204" pitchFamily="34" charset="0"/>
                <a:cs typeface="Calibri" panose="020F0502020204030204" pitchFamily="34" charset="0"/>
              </a:rPr>
              <a:t>Identifies and bridges skill gaps, ensuring continuous staff competency improvement.</a:t>
            </a:r>
          </a:p>
          <a:p>
            <a:pPr marL="285750" marR="0" indent="-285750">
              <a:spcBef>
                <a:spcPts val="0"/>
              </a:spcBef>
              <a:spcAft>
                <a:spcPts val="0"/>
              </a:spcAft>
              <a:buFont typeface="Arial" panose="020B0604020202020204" pitchFamily="34" charset="0"/>
              <a:buChar char="•"/>
            </a:pPr>
            <a:endParaRPr lang="en-US" sz="1800" kern="100" dirty="0">
              <a:effectLst/>
              <a:latin typeface="Calibri" panose="020F0502020204030204" pitchFamily="34" charset="0"/>
              <a:ea typeface="Aptos" panose="020B0004020202020204" pitchFamily="34" charset="0"/>
              <a:cs typeface="Calibri" panose="020F0502020204030204" pitchFamily="34" charset="0"/>
            </a:endParaRPr>
          </a:p>
          <a:p>
            <a:pPr marL="285750" marR="0" indent="-285750">
              <a:spcBef>
                <a:spcPts val="0"/>
              </a:spcBef>
              <a:spcAft>
                <a:spcPts val="0"/>
              </a:spcAft>
              <a:buFont typeface="Arial" panose="020B0604020202020204" pitchFamily="34" charset="0"/>
              <a:buChar char="•"/>
            </a:pPr>
            <a:r>
              <a:rPr lang="en-US" sz="1800" b="1" kern="100" dirty="0">
                <a:effectLst/>
                <a:latin typeface="Calibri" panose="020F0502020204030204" pitchFamily="34" charset="0"/>
                <a:ea typeface="Aptos" panose="020B0004020202020204" pitchFamily="34" charset="0"/>
                <a:cs typeface="Calibri" panose="020F0502020204030204" pitchFamily="34" charset="0"/>
              </a:rPr>
              <a:t>Integrated Training Programs: </a:t>
            </a:r>
            <a:r>
              <a:rPr lang="en-US" sz="1800" kern="100" dirty="0">
                <a:effectLst/>
                <a:latin typeface="Calibri" panose="020F0502020204030204" pitchFamily="34" charset="0"/>
                <a:ea typeface="Aptos" panose="020B0004020202020204" pitchFamily="34" charset="0"/>
                <a:cs typeface="Calibri" panose="020F0502020204030204" pitchFamily="34" charset="0"/>
              </a:rPr>
              <a:t>Coordinates and tracks training, aligning with personnel development needs.</a:t>
            </a:r>
          </a:p>
          <a:p>
            <a:pPr marL="285750" marR="0" indent="-285750">
              <a:spcBef>
                <a:spcPts val="0"/>
              </a:spcBef>
              <a:spcAft>
                <a:spcPts val="0"/>
              </a:spcAft>
              <a:buFont typeface="Arial" panose="020B0604020202020204" pitchFamily="34" charset="0"/>
              <a:buChar char="•"/>
            </a:pPr>
            <a:endParaRPr lang="en-US" sz="1800" kern="100" dirty="0">
              <a:effectLst/>
              <a:latin typeface="Calibri" panose="020F0502020204030204" pitchFamily="34" charset="0"/>
              <a:ea typeface="Aptos" panose="020B0004020202020204" pitchFamily="34" charset="0"/>
              <a:cs typeface="Calibri" panose="020F0502020204030204" pitchFamily="34" charset="0"/>
            </a:endParaRPr>
          </a:p>
          <a:p>
            <a:pPr marL="285750" marR="0" indent="-285750">
              <a:spcBef>
                <a:spcPts val="0"/>
              </a:spcBef>
              <a:spcAft>
                <a:spcPts val="0"/>
              </a:spcAft>
              <a:buFont typeface="Arial" panose="020B0604020202020204" pitchFamily="34" charset="0"/>
              <a:buChar char="•"/>
            </a:pPr>
            <a:r>
              <a:rPr lang="en-US" sz="1800" b="1" kern="100" dirty="0">
                <a:effectLst/>
                <a:latin typeface="Calibri" panose="020F0502020204030204" pitchFamily="34" charset="0"/>
                <a:ea typeface="Aptos" panose="020B0004020202020204" pitchFamily="34" charset="0"/>
                <a:cs typeface="Calibri" panose="020F0502020204030204" pitchFamily="34" charset="0"/>
              </a:rPr>
              <a:t>Real-time Communication: </a:t>
            </a:r>
            <a:r>
              <a:rPr lang="en-US" sz="1800" kern="100" dirty="0">
                <a:effectLst/>
                <a:latin typeface="Calibri" panose="020F0502020204030204" pitchFamily="34" charset="0"/>
                <a:ea typeface="Aptos" panose="020B0004020202020204" pitchFamily="34" charset="0"/>
                <a:cs typeface="Calibri" panose="020F0502020204030204" pitchFamily="34" charset="0"/>
              </a:rPr>
              <a:t>Facilitates instant updates and alerts, keeping teams agile and informed.</a:t>
            </a:r>
          </a:p>
          <a:p>
            <a:pPr marL="285750" marR="0" indent="-285750">
              <a:spcBef>
                <a:spcPts val="0"/>
              </a:spcBef>
              <a:spcAft>
                <a:spcPts val="0"/>
              </a:spcAft>
              <a:buFont typeface="Arial" panose="020B0604020202020204" pitchFamily="34" charset="0"/>
              <a:buChar char="•"/>
            </a:pPr>
            <a:endParaRPr lang="en-US" sz="1800" kern="100" dirty="0">
              <a:effectLst/>
              <a:latin typeface="Calibri" panose="020F0502020204030204" pitchFamily="34" charset="0"/>
              <a:ea typeface="Aptos" panose="020B0004020202020204" pitchFamily="34" charset="0"/>
              <a:cs typeface="Calibri" panose="020F0502020204030204" pitchFamily="34" charset="0"/>
            </a:endParaRPr>
          </a:p>
          <a:p>
            <a:pPr marL="285750" marR="0" indent="-285750">
              <a:spcBef>
                <a:spcPts val="0"/>
              </a:spcBef>
              <a:spcAft>
                <a:spcPts val="0"/>
              </a:spcAft>
              <a:buFont typeface="Arial" panose="020B0604020202020204" pitchFamily="34" charset="0"/>
              <a:buChar char="•"/>
            </a:pPr>
            <a:r>
              <a:rPr lang="en-US" sz="1800" b="1" kern="100" dirty="0">
                <a:effectLst/>
                <a:latin typeface="Calibri" panose="020F0502020204030204" pitchFamily="34" charset="0"/>
                <a:ea typeface="Aptos" panose="020B0004020202020204" pitchFamily="34" charset="0"/>
                <a:cs typeface="Calibri" panose="020F0502020204030204" pitchFamily="34" charset="0"/>
              </a:rPr>
              <a:t>Cross-Organizational Collaboration:</a:t>
            </a:r>
            <a:r>
              <a:rPr lang="en-US" sz="1800" kern="100" dirty="0">
                <a:effectLst/>
                <a:latin typeface="Calibri" panose="020F0502020204030204" pitchFamily="34" charset="0"/>
                <a:ea typeface="Aptos" panose="020B0004020202020204" pitchFamily="34" charset="0"/>
                <a:cs typeface="Calibri" panose="020F0502020204030204" pitchFamily="34" charset="0"/>
              </a:rPr>
              <a:t> Enhances multi-agency projects through customizable role definitions and permissions.</a:t>
            </a:r>
          </a:p>
          <a:p>
            <a:pPr marL="285750" indent="-285750">
              <a:buFont typeface="Arial" panose="020B0604020202020204" pitchFamily="34" charset="0"/>
              <a:buChar char="•"/>
            </a:pPr>
            <a:endParaRPr lang="en-US" dirty="0">
              <a:highlight>
                <a:srgbClr val="FFFFFF"/>
              </a:highlight>
              <a:latin typeface="Calibri" panose="020F0502020204030204" pitchFamily="34" charset="0"/>
              <a:cs typeface="Calibri" panose="020F0502020204030204" pitchFamily="34" charset="0"/>
            </a:endParaRPr>
          </a:p>
          <a:p>
            <a:endParaRPr lang="en-US" dirty="0">
              <a:highlight>
                <a:srgbClr val="FFFFFF"/>
              </a:highlight>
            </a:endParaRPr>
          </a:p>
        </p:txBody>
      </p:sp>
      <p:pic>
        <p:nvPicPr>
          <p:cNvPr id="2" name="Picture 1">
            <a:extLst>
              <a:ext uri="{FF2B5EF4-FFF2-40B4-BE49-F238E27FC236}">
                <a16:creationId xmlns:a16="http://schemas.microsoft.com/office/drawing/2014/main" id="{72927CE8-39E9-BD17-C42F-216B54B2FE04}"/>
              </a:ext>
            </a:extLst>
          </p:cNvPr>
          <p:cNvPicPr>
            <a:picLocks noChangeAspect="1"/>
          </p:cNvPicPr>
          <p:nvPr/>
        </p:nvPicPr>
        <p:blipFill>
          <a:blip r:embed="rId3"/>
          <a:stretch>
            <a:fillRect/>
          </a:stretch>
        </p:blipFill>
        <p:spPr>
          <a:xfrm>
            <a:off x="-12357" y="905427"/>
            <a:ext cx="3429000" cy="1231900"/>
          </a:xfrm>
          <a:prstGeom prst="rect">
            <a:avLst/>
          </a:prstGeom>
        </p:spPr>
      </p:pic>
      <p:pic>
        <p:nvPicPr>
          <p:cNvPr id="3" name="Picture 2">
            <a:extLst>
              <a:ext uri="{FF2B5EF4-FFF2-40B4-BE49-F238E27FC236}">
                <a16:creationId xmlns:a16="http://schemas.microsoft.com/office/drawing/2014/main" id="{6375BBD3-9A54-1AAE-C1C1-55091F8A4793}"/>
              </a:ext>
            </a:extLst>
          </p:cNvPr>
          <p:cNvPicPr>
            <a:picLocks noChangeAspect="1"/>
          </p:cNvPicPr>
          <p:nvPr/>
        </p:nvPicPr>
        <p:blipFill>
          <a:blip r:embed="rId4"/>
          <a:stretch>
            <a:fillRect/>
          </a:stretch>
        </p:blipFill>
        <p:spPr>
          <a:xfrm>
            <a:off x="59635" y="56324"/>
            <a:ext cx="3312946" cy="2492789"/>
          </a:xfrm>
          <a:prstGeom prst="rect">
            <a:avLst/>
          </a:prstGeom>
        </p:spPr>
      </p:pic>
      <p:sp>
        <p:nvSpPr>
          <p:cNvPr id="5" name="TextBox 4">
            <a:extLst>
              <a:ext uri="{FF2B5EF4-FFF2-40B4-BE49-F238E27FC236}">
                <a16:creationId xmlns:a16="http://schemas.microsoft.com/office/drawing/2014/main" id="{E3FCCE2A-8E6E-369A-CD0A-2CB2A7FAD8B9}"/>
              </a:ext>
            </a:extLst>
          </p:cNvPr>
          <p:cNvSpPr txBox="1"/>
          <p:nvPr/>
        </p:nvSpPr>
        <p:spPr>
          <a:xfrm>
            <a:off x="139148" y="4093937"/>
            <a:ext cx="3079764" cy="1569660"/>
          </a:xfrm>
          <a:prstGeom prst="rect">
            <a:avLst/>
          </a:prstGeom>
          <a:noFill/>
        </p:spPr>
        <p:txBody>
          <a:bodyPr wrap="square" rtlCol="0">
            <a:spAutoFit/>
          </a:bodyPr>
          <a:lstStyle/>
          <a:p>
            <a:pPr algn="ctr"/>
            <a:r>
              <a:rPr lang="en-US" sz="2400" dirty="0">
                <a:solidFill>
                  <a:schemeClr val="bg1"/>
                </a:solidFill>
                <a:latin typeface="Calibri" panose="020F0502020204030204" pitchFamily="34" charset="0"/>
                <a:cs typeface="Calibri" panose="020F0502020204030204" pitchFamily="34" charset="0"/>
              </a:rPr>
              <a:t>Addresses the </a:t>
            </a:r>
          </a:p>
          <a:p>
            <a:pPr algn="ctr"/>
            <a:r>
              <a:rPr lang="en-US" sz="2400" dirty="0">
                <a:solidFill>
                  <a:schemeClr val="bg1"/>
                </a:solidFill>
                <a:latin typeface="Calibri" panose="020F0502020204030204" pitchFamily="34" charset="0"/>
                <a:cs typeface="Calibri" panose="020F0502020204030204" pitchFamily="34" charset="0"/>
              </a:rPr>
              <a:t>2022-2036 Food Safety Strategies for Africa</a:t>
            </a:r>
          </a:p>
          <a:p>
            <a:pPr algn="ctr"/>
            <a:r>
              <a:rPr lang="en-US" sz="2400" dirty="0">
                <a:solidFill>
                  <a:schemeClr val="bg1"/>
                </a:solidFill>
                <a:latin typeface="Calibri" panose="020F0502020204030204" pitchFamily="34" charset="0"/>
                <a:cs typeface="Calibri" panose="020F0502020204030204" pitchFamily="34" charset="0"/>
              </a:rPr>
              <a:t>(FSSA)    </a:t>
            </a:r>
          </a:p>
        </p:txBody>
      </p:sp>
      <p:pic>
        <p:nvPicPr>
          <p:cNvPr id="7" name="Picture 6">
            <a:extLst>
              <a:ext uri="{FF2B5EF4-FFF2-40B4-BE49-F238E27FC236}">
                <a16:creationId xmlns:a16="http://schemas.microsoft.com/office/drawing/2014/main" id="{3959AFFC-F12F-341C-2F26-69E2CAED9B69}"/>
              </a:ext>
            </a:extLst>
          </p:cNvPr>
          <p:cNvPicPr>
            <a:picLocks noChangeAspect="1"/>
          </p:cNvPicPr>
          <p:nvPr/>
        </p:nvPicPr>
        <p:blipFill>
          <a:blip r:embed="rId5"/>
          <a:stretch>
            <a:fillRect/>
          </a:stretch>
        </p:blipFill>
        <p:spPr>
          <a:xfrm>
            <a:off x="59635" y="2618961"/>
            <a:ext cx="3312946" cy="1264943"/>
          </a:xfrm>
          <a:prstGeom prst="rect">
            <a:avLst/>
          </a:prstGeom>
        </p:spPr>
      </p:pic>
      <p:pic>
        <p:nvPicPr>
          <p:cNvPr id="10" name="Picture 9" descr="A blue and white logo&#10;&#10;Description automatically generated">
            <a:extLst>
              <a:ext uri="{FF2B5EF4-FFF2-40B4-BE49-F238E27FC236}">
                <a16:creationId xmlns:a16="http://schemas.microsoft.com/office/drawing/2014/main" id="{F563DBB8-9C0D-E9E1-583E-6238D93FB6E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82024" y="6156211"/>
            <a:ext cx="621885" cy="596560"/>
          </a:xfrm>
          <a:prstGeom prst="rect">
            <a:avLst/>
          </a:prstGeom>
        </p:spPr>
      </p:pic>
    </p:spTree>
    <p:extLst>
      <p:ext uri="{BB962C8B-B14F-4D97-AF65-F5344CB8AC3E}">
        <p14:creationId xmlns:p14="http://schemas.microsoft.com/office/powerpoint/2010/main" val="4195750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xEl>
                                              <p:pRg st="10" end="1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F6709B1-4B3B-4FD5-A8C0-B7267FF560E4}"/>
              </a:ext>
            </a:extLst>
          </p:cNvPr>
          <p:cNvSpPr>
            <a:spLocks noGrp="1"/>
          </p:cNvSpPr>
          <p:nvPr>
            <p:ph type="sldNum" sz="quarter" idx="12"/>
          </p:nvPr>
        </p:nvSpPr>
        <p:spPr/>
        <p:txBody>
          <a:bodyPr/>
          <a:lstStyle/>
          <a:p>
            <a:fld id="{4A70B06D-F489-48FF-A885-ABB74CD5C952}" type="slidenum">
              <a:rPr lang="en-US" smtClean="0"/>
              <a:pPr/>
              <a:t>21</a:t>
            </a:fld>
            <a:endParaRPr lang="en-US" dirty="0"/>
          </a:p>
        </p:txBody>
      </p:sp>
      <p:sp>
        <p:nvSpPr>
          <p:cNvPr id="6" name="Title 5">
            <a:extLst>
              <a:ext uri="{FF2B5EF4-FFF2-40B4-BE49-F238E27FC236}">
                <a16:creationId xmlns:a16="http://schemas.microsoft.com/office/drawing/2014/main" id="{9EBC54D2-A821-1A77-A224-5D3CA57FE846}"/>
              </a:ext>
            </a:extLst>
          </p:cNvPr>
          <p:cNvSpPr>
            <a:spLocks noGrp="1"/>
          </p:cNvSpPr>
          <p:nvPr>
            <p:ph type="title"/>
          </p:nvPr>
        </p:nvSpPr>
        <p:spPr/>
        <p:txBody>
          <a:bodyPr/>
          <a:lstStyle/>
          <a:p>
            <a:endParaRPr lang="en-US" dirty="0"/>
          </a:p>
        </p:txBody>
      </p:sp>
      <p:pic>
        <p:nvPicPr>
          <p:cNvPr id="8" name="Picture 7">
            <a:extLst>
              <a:ext uri="{FF2B5EF4-FFF2-40B4-BE49-F238E27FC236}">
                <a16:creationId xmlns:a16="http://schemas.microsoft.com/office/drawing/2014/main" id="{0163D23B-7A0B-96B3-7C09-56E06926454E}"/>
              </a:ext>
            </a:extLst>
          </p:cNvPr>
          <p:cNvPicPr>
            <a:picLocks noChangeAspect="1"/>
          </p:cNvPicPr>
          <p:nvPr/>
        </p:nvPicPr>
        <p:blipFill>
          <a:blip r:embed="rId2"/>
          <a:stretch>
            <a:fillRect/>
          </a:stretch>
        </p:blipFill>
        <p:spPr>
          <a:xfrm>
            <a:off x="0" y="1093695"/>
            <a:ext cx="3426106" cy="1803400"/>
          </a:xfrm>
          <a:prstGeom prst="rect">
            <a:avLst/>
          </a:prstGeom>
        </p:spPr>
      </p:pic>
      <p:sp>
        <p:nvSpPr>
          <p:cNvPr id="11" name="TextBox 10">
            <a:extLst>
              <a:ext uri="{FF2B5EF4-FFF2-40B4-BE49-F238E27FC236}">
                <a16:creationId xmlns:a16="http://schemas.microsoft.com/office/drawing/2014/main" id="{6A757D50-BCDB-1D62-353F-AB3F225E9176}"/>
              </a:ext>
            </a:extLst>
          </p:cNvPr>
          <p:cNvSpPr txBox="1"/>
          <p:nvPr/>
        </p:nvSpPr>
        <p:spPr>
          <a:xfrm>
            <a:off x="3756467" y="129473"/>
            <a:ext cx="8296385" cy="6832640"/>
          </a:xfrm>
          <a:prstGeom prst="rect">
            <a:avLst/>
          </a:prstGeom>
          <a:noFill/>
        </p:spPr>
        <p:txBody>
          <a:bodyPr wrap="square" lIns="91440" tIns="45720" rIns="91440" bIns="45720" anchor="t">
            <a:spAutoFit/>
          </a:bodyPr>
          <a:lstStyle/>
          <a:p>
            <a:pPr marL="0" marR="0">
              <a:spcBef>
                <a:spcPts val="0"/>
              </a:spcBef>
              <a:spcAft>
                <a:spcPts val="0"/>
              </a:spcAft>
            </a:pPr>
            <a:r>
              <a:rPr lang="en-US" sz="2800" b="1" dirty="0">
                <a:solidFill>
                  <a:srgbClr val="365F93"/>
                </a:solidFill>
                <a:highlight>
                  <a:srgbClr val="FFFFFF"/>
                </a:highlight>
                <a:latin typeface="Calibri" panose="020F0502020204030204" pitchFamily="34" charset="0"/>
                <a:cs typeface="Calibri" panose="020F0502020204030204" pitchFamily="34" charset="0"/>
              </a:rPr>
              <a:t>Strategy SO3 : </a:t>
            </a:r>
            <a:r>
              <a:rPr lang="en-US" sz="2400" b="1" dirty="0">
                <a:latin typeface="Calibri" panose="020F0502020204030204" pitchFamily="34" charset="0"/>
                <a:cs typeface="Calibri" panose="020F0502020204030204" pitchFamily="34" charset="0"/>
              </a:rPr>
              <a:t>Promote food safety culture, evidence-based advocacy, communication, information and knowledge sharing to raise consumer awareness and empowerment</a:t>
            </a:r>
            <a:endParaRPr lang="en-US" sz="2400" b="1" kern="100" dirty="0">
              <a:effectLst/>
              <a:latin typeface="Calibri" panose="020F0502020204030204" pitchFamily="34" charset="0"/>
              <a:ea typeface="Aptos" panose="020B0004020202020204" pitchFamily="34" charset="0"/>
              <a:cs typeface="Calibri" panose="020F0502020204030204" pitchFamily="34" charset="0"/>
            </a:endParaRPr>
          </a:p>
          <a:p>
            <a:pPr marL="0" marR="0">
              <a:spcBef>
                <a:spcPts val="0"/>
              </a:spcBef>
              <a:spcAft>
                <a:spcPts val="0"/>
              </a:spcAft>
            </a:pPr>
            <a:endParaRPr lang="en-US" dirty="0">
              <a:highlight>
                <a:srgbClr val="FFFFFF"/>
              </a:highlight>
              <a:latin typeface="Calibri" panose="020F0502020204030204" pitchFamily="34" charset="0"/>
              <a:cs typeface="Calibri" panose="020F0502020204030204" pitchFamily="34" charset="0"/>
            </a:endParaRPr>
          </a:p>
          <a:p>
            <a:r>
              <a:rPr lang="en-US" sz="2400" b="1" dirty="0">
                <a:solidFill>
                  <a:srgbClr val="365F93"/>
                </a:solidFill>
                <a:highlight>
                  <a:srgbClr val="FFFFFF"/>
                </a:highlight>
                <a:latin typeface="Calibri"/>
                <a:ea typeface="Calibri"/>
                <a:cs typeface="Calibri"/>
              </a:rPr>
              <a:t>How </a:t>
            </a:r>
            <a:r>
              <a:rPr lang="en-US" sz="2400" b="1" dirty="0" err="1">
                <a:solidFill>
                  <a:srgbClr val="365F93"/>
                </a:solidFill>
                <a:highlight>
                  <a:srgbClr val="FFFFFF"/>
                </a:highlight>
                <a:latin typeface="Calibri"/>
                <a:ea typeface="Calibri"/>
                <a:cs typeface="Calibri"/>
              </a:rPr>
              <a:t>GovSuite</a:t>
            </a:r>
            <a:r>
              <a:rPr lang="en-US" sz="2400" b="1" dirty="0">
                <a:solidFill>
                  <a:srgbClr val="365F93"/>
                </a:solidFill>
                <a:highlight>
                  <a:srgbClr val="FFFFFF"/>
                </a:highlight>
                <a:latin typeface="Calibri"/>
                <a:ea typeface="Calibri"/>
                <a:cs typeface="Calibri"/>
              </a:rPr>
              <a:t> Facilitates:</a:t>
            </a:r>
          </a:p>
          <a:p>
            <a:endParaRPr lang="en-US" dirty="0">
              <a:highlight>
                <a:srgbClr val="FFFFFF"/>
              </a:highlight>
              <a:latin typeface="Calibri" panose="020F0502020204030204" pitchFamily="34" charset="0"/>
              <a:cs typeface="Calibri" panose="020F0502020204030204" pitchFamily="34" charset="0"/>
            </a:endParaRPr>
          </a:p>
          <a:p>
            <a:pPr marL="285750" marR="0" indent="-285750">
              <a:spcBef>
                <a:spcPts val="0"/>
              </a:spcBef>
              <a:spcAft>
                <a:spcPts val="0"/>
              </a:spcAft>
              <a:buFont typeface="Arial" panose="020B0604020202020204" pitchFamily="34" charset="0"/>
              <a:buChar char="•"/>
            </a:pPr>
            <a:r>
              <a:rPr lang="en-US" sz="1800" b="1" kern="100" dirty="0">
                <a:effectLst/>
                <a:latin typeface="Calibri" panose="020F0502020204030204" pitchFamily="34" charset="0"/>
                <a:ea typeface="Aptos" panose="020B0004020202020204" pitchFamily="34" charset="0"/>
                <a:cs typeface="Calibri" panose="020F0502020204030204" pitchFamily="34" charset="0"/>
              </a:rPr>
              <a:t>Awareness Campaigns: </a:t>
            </a:r>
            <a:r>
              <a:rPr lang="en-US" sz="1800" kern="100" dirty="0">
                <a:effectLst/>
                <a:latin typeface="Calibri" panose="020F0502020204030204" pitchFamily="34" charset="0"/>
                <a:ea typeface="Aptos" panose="020B0004020202020204" pitchFamily="34" charset="0"/>
                <a:cs typeface="Calibri" panose="020F0502020204030204" pitchFamily="34" charset="0"/>
              </a:rPr>
              <a:t>Leverages the platform for widespread government, consumer and producer education initiatives.</a:t>
            </a:r>
          </a:p>
          <a:p>
            <a:pPr marL="285750" marR="0" indent="-285750">
              <a:spcBef>
                <a:spcPts val="0"/>
              </a:spcBef>
              <a:spcAft>
                <a:spcPts val="0"/>
              </a:spcAft>
              <a:buFont typeface="Arial" panose="020B0604020202020204" pitchFamily="34" charset="0"/>
              <a:buChar char="•"/>
            </a:pPr>
            <a:endParaRPr lang="en-US" sz="1800" kern="100" dirty="0">
              <a:effectLst/>
              <a:latin typeface="Calibri" panose="020F0502020204030204" pitchFamily="34" charset="0"/>
              <a:ea typeface="Aptos" panose="020B0004020202020204" pitchFamily="34" charset="0"/>
              <a:cs typeface="Calibri" panose="020F0502020204030204" pitchFamily="34" charset="0"/>
            </a:endParaRPr>
          </a:p>
          <a:p>
            <a:pPr marL="285750" marR="0" indent="-285750">
              <a:spcBef>
                <a:spcPts val="0"/>
              </a:spcBef>
              <a:spcAft>
                <a:spcPts val="0"/>
              </a:spcAft>
              <a:buFont typeface="Arial" panose="020B0604020202020204" pitchFamily="34" charset="0"/>
              <a:buChar char="•"/>
            </a:pPr>
            <a:r>
              <a:rPr lang="en-US" sz="1800" b="1" kern="100" dirty="0">
                <a:effectLst/>
                <a:latin typeface="Calibri" panose="020F0502020204030204" pitchFamily="34" charset="0"/>
                <a:ea typeface="Aptos" panose="020B0004020202020204" pitchFamily="34" charset="0"/>
                <a:cs typeface="Calibri" panose="020F0502020204030204" pitchFamily="34" charset="0"/>
              </a:rPr>
              <a:t>Culture of Safety: </a:t>
            </a:r>
            <a:r>
              <a:rPr lang="en-US" sz="1800" kern="100" dirty="0">
                <a:effectLst/>
                <a:latin typeface="Calibri" panose="020F0502020204030204" pitchFamily="34" charset="0"/>
                <a:ea typeface="Aptos" panose="020B0004020202020204" pitchFamily="34" charset="0"/>
                <a:cs typeface="Calibri" panose="020F0502020204030204" pitchFamily="34" charset="0"/>
              </a:rPr>
              <a:t>Supports the development of a pervasive food safety culture through targeted information dissemination and performance measure tracking.</a:t>
            </a:r>
          </a:p>
          <a:p>
            <a:pPr marL="285750" marR="0" indent="-285750">
              <a:spcBef>
                <a:spcPts val="0"/>
              </a:spcBef>
              <a:spcAft>
                <a:spcPts val="0"/>
              </a:spcAft>
              <a:buFont typeface="Arial" panose="020B0604020202020204" pitchFamily="34" charset="0"/>
              <a:buChar char="•"/>
            </a:pPr>
            <a:endParaRPr lang="en-US" sz="1800" kern="100" dirty="0">
              <a:effectLst/>
              <a:latin typeface="Calibri" panose="020F0502020204030204" pitchFamily="34" charset="0"/>
              <a:ea typeface="Aptos" panose="020B0004020202020204" pitchFamily="34" charset="0"/>
              <a:cs typeface="Calibri" panose="020F0502020204030204" pitchFamily="34" charset="0"/>
            </a:endParaRPr>
          </a:p>
          <a:p>
            <a:pPr marL="285750" marR="0" indent="-285750">
              <a:spcBef>
                <a:spcPts val="0"/>
              </a:spcBef>
              <a:spcAft>
                <a:spcPts val="0"/>
              </a:spcAft>
              <a:buFont typeface="Arial" panose="020B0604020202020204" pitchFamily="34" charset="0"/>
              <a:buChar char="•"/>
            </a:pPr>
            <a:r>
              <a:rPr lang="en-US" sz="1800" b="1" kern="100" dirty="0">
                <a:effectLst/>
                <a:latin typeface="Calibri" panose="020F0502020204030204" pitchFamily="34" charset="0"/>
                <a:ea typeface="Aptos" panose="020B0004020202020204" pitchFamily="34" charset="0"/>
                <a:cs typeface="Calibri" panose="020F0502020204030204" pitchFamily="34" charset="0"/>
              </a:rPr>
              <a:t>Effective Communication Tools: </a:t>
            </a:r>
            <a:r>
              <a:rPr lang="en-US" sz="1800" kern="100" dirty="0">
                <a:effectLst/>
                <a:latin typeface="Calibri" panose="020F0502020204030204" pitchFamily="34" charset="0"/>
                <a:ea typeface="Aptos" panose="020B0004020202020204" pitchFamily="34" charset="0"/>
                <a:cs typeface="Calibri" panose="020F0502020204030204" pitchFamily="34" charset="0"/>
              </a:rPr>
              <a:t>Offers robust communication channels for efficient, real-time information exchange among stakeholders.</a:t>
            </a:r>
          </a:p>
          <a:p>
            <a:pPr marL="285750" marR="0" indent="-285750">
              <a:spcBef>
                <a:spcPts val="0"/>
              </a:spcBef>
              <a:spcAft>
                <a:spcPts val="0"/>
              </a:spcAft>
              <a:buFont typeface="Arial" panose="020B0604020202020204" pitchFamily="34" charset="0"/>
              <a:buChar char="•"/>
            </a:pPr>
            <a:endParaRPr lang="en-US" sz="1800" kern="100" dirty="0">
              <a:effectLst/>
              <a:latin typeface="Calibri" panose="020F0502020204030204" pitchFamily="34" charset="0"/>
              <a:ea typeface="Aptos" panose="020B0004020202020204" pitchFamily="34" charset="0"/>
              <a:cs typeface="Calibri" panose="020F0502020204030204" pitchFamily="34" charset="0"/>
            </a:endParaRPr>
          </a:p>
          <a:p>
            <a:pPr marL="285750" marR="0" indent="-285750">
              <a:spcBef>
                <a:spcPts val="0"/>
              </a:spcBef>
              <a:spcAft>
                <a:spcPts val="0"/>
              </a:spcAft>
              <a:buFont typeface="Arial" panose="020B0604020202020204" pitchFamily="34" charset="0"/>
              <a:buChar char="•"/>
            </a:pPr>
            <a:r>
              <a:rPr lang="en-US" sz="1800" b="1" kern="100" dirty="0">
                <a:effectLst/>
                <a:latin typeface="Calibri" panose="020F0502020204030204" pitchFamily="34" charset="0"/>
                <a:ea typeface="Aptos" panose="020B0004020202020204" pitchFamily="34" charset="0"/>
                <a:cs typeface="Calibri" panose="020F0502020204030204" pitchFamily="34" charset="0"/>
              </a:rPr>
              <a:t>Knowledge Sharing:</a:t>
            </a:r>
            <a:r>
              <a:rPr lang="en-US" sz="1800" kern="100" dirty="0">
                <a:effectLst/>
                <a:latin typeface="Calibri" panose="020F0502020204030204" pitchFamily="34" charset="0"/>
                <a:ea typeface="Aptos" panose="020B0004020202020204" pitchFamily="34" charset="0"/>
                <a:cs typeface="Calibri" panose="020F0502020204030204" pitchFamily="34" charset="0"/>
              </a:rPr>
              <a:t> Encourages best practices and lessons learned sharing across networks to elevate food safety standards and knowledge management.</a:t>
            </a:r>
          </a:p>
          <a:p>
            <a:pPr marR="0">
              <a:spcBef>
                <a:spcPts val="0"/>
              </a:spcBef>
              <a:spcAft>
                <a:spcPts val="0"/>
              </a:spcAft>
            </a:pPr>
            <a:endParaRPr lang="en-US" sz="1800" kern="100" dirty="0">
              <a:effectLst/>
              <a:latin typeface="Calibri" panose="020F0502020204030204" pitchFamily="34" charset="0"/>
              <a:ea typeface="Aptos" panose="020B0004020202020204" pitchFamily="34" charset="0"/>
              <a:cs typeface="Calibri" panose="020F0502020204030204" pitchFamily="34" charset="0"/>
            </a:endParaRPr>
          </a:p>
          <a:p>
            <a:pPr marL="285750" marR="0" indent="-285750">
              <a:spcBef>
                <a:spcPts val="0"/>
              </a:spcBef>
              <a:spcAft>
                <a:spcPts val="0"/>
              </a:spcAft>
              <a:buFont typeface="Arial" panose="020B0604020202020204" pitchFamily="34" charset="0"/>
              <a:buChar char="•"/>
            </a:pPr>
            <a:r>
              <a:rPr lang="en-US" sz="1800" b="1" kern="100" dirty="0">
                <a:effectLst/>
                <a:latin typeface="Calibri" panose="020F0502020204030204" pitchFamily="34" charset="0"/>
                <a:ea typeface="Aptos" panose="020B0004020202020204" pitchFamily="34" charset="0"/>
                <a:cs typeface="Calibri" panose="020F0502020204030204" pitchFamily="34" charset="0"/>
              </a:rPr>
              <a:t>Consumer Engagement:</a:t>
            </a:r>
            <a:r>
              <a:rPr lang="en-US" sz="1800" kern="100" dirty="0">
                <a:effectLst/>
                <a:latin typeface="Calibri" panose="020F0502020204030204" pitchFamily="34" charset="0"/>
                <a:ea typeface="Aptos" panose="020B0004020202020204" pitchFamily="34" charset="0"/>
                <a:cs typeface="Calibri" panose="020F0502020204030204" pitchFamily="34" charset="0"/>
              </a:rPr>
              <a:t> Has public facing non-regulatory capabilities for interactive engagement of consumers and industry enhancing their awareness and understanding of food safety.</a:t>
            </a:r>
          </a:p>
          <a:p>
            <a:endParaRPr lang="en-US" dirty="0">
              <a:highlight>
                <a:srgbClr val="FFFFFF"/>
              </a:highlight>
            </a:endParaRPr>
          </a:p>
          <a:p>
            <a:endParaRPr lang="en-US" dirty="0">
              <a:highlight>
                <a:srgbClr val="FFFFFF"/>
              </a:highlight>
            </a:endParaRPr>
          </a:p>
        </p:txBody>
      </p:sp>
      <p:pic>
        <p:nvPicPr>
          <p:cNvPr id="2" name="Picture 1">
            <a:extLst>
              <a:ext uri="{FF2B5EF4-FFF2-40B4-BE49-F238E27FC236}">
                <a16:creationId xmlns:a16="http://schemas.microsoft.com/office/drawing/2014/main" id="{72927CE8-39E9-BD17-C42F-216B54B2FE04}"/>
              </a:ext>
            </a:extLst>
          </p:cNvPr>
          <p:cNvPicPr>
            <a:picLocks noChangeAspect="1"/>
          </p:cNvPicPr>
          <p:nvPr/>
        </p:nvPicPr>
        <p:blipFill>
          <a:blip r:embed="rId3"/>
          <a:stretch>
            <a:fillRect/>
          </a:stretch>
        </p:blipFill>
        <p:spPr>
          <a:xfrm>
            <a:off x="-12357" y="905427"/>
            <a:ext cx="3429000" cy="1231900"/>
          </a:xfrm>
          <a:prstGeom prst="rect">
            <a:avLst/>
          </a:prstGeom>
        </p:spPr>
      </p:pic>
      <p:pic>
        <p:nvPicPr>
          <p:cNvPr id="3" name="Picture 2">
            <a:extLst>
              <a:ext uri="{FF2B5EF4-FFF2-40B4-BE49-F238E27FC236}">
                <a16:creationId xmlns:a16="http://schemas.microsoft.com/office/drawing/2014/main" id="{6375BBD3-9A54-1AAE-C1C1-55091F8A4793}"/>
              </a:ext>
            </a:extLst>
          </p:cNvPr>
          <p:cNvPicPr>
            <a:picLocks noChangeAspect="1"/>
          </p:cNvPicPr>
          <p:nvPr/>
        </p:nvPicPr>
        <p:blipFill>
          <a:blip r:embed="rId4"/>
          <a:stretch>
            <a:fillRect/>
          </a:stretch>
        </p:blipFill>
        <p:spPr>
          <a:xfrm>
            <a:off x="59635" y="56324"/>
            <a:ext cx="3312946" cy="2492789"/>
          </a:xfrm>
          <a:prstGeom prst="rect">
            <a:avLst/>
          </a:prstGeom>
        </p:spPr>
      </p:pic>
      <p:sp>
        <p:nvSpPr>
          <p:cNvPr id="5" name="TextBox 4">
            <a:extLst>
              <a:ext uri="{FF2B5EF4-FFF2-40B4-BE49-F238E27FC236}">
                <a16:creationId xmlns:a16="http://schemas.microsoft.com/office/drawing/2014/main" id="{D065D286-031D-6EAD-1E5F-B68500A66D16}"/>
              </a:ext>
            </a:extLst>
          </p:cNvPr>
          <p:cNvSpPr txBox="1"/>
          <p:nvPr/>
        </p:nvSpPr>
        <p:spPr>
          <a:xfrm>
            <a:off x="139148" y="4093937"/>
            <a:ext cx="3079764" cy="1569660"/>
          </a:xfrm>
          <a:prstGeom prst="rect">
            <a:avLst/>
          </a:prstGeom>
          <a:noFill/>
        </p:spPr>
        <p:txBody>
          <a:bodyPr wrap="square" rtlCol="0">
            <a:spAutoFit/>
          </a:bodyPr>
          <a:lstStyle/>
          <a:p>
            <a:pPr algn="ctr"/>
            <a:r>
              <a:rPr lang="en-US" sz="2400" dirty="0">
                <a:solidFill>
                  <a:schemeClr val="bg1"/>
                </a:solidFill>
                <a:latin typeface="Calibri" panose="020F0502020204030204" pitchFamily="34" charset="0"/>
                <a:cs typeface="Calibri" panose="020F0502020204030204" pitchFamily="34" charset="0"/>
              </a:rPr>
              <a:t>Addresses the </a:t>
            </a:r>
          </a:p>
          <a:p>
            <a:pPr algn="ctr"/>
            <a:r>
              <a:rPr lang="en-US" sz="2400" dirty="0">
                <a:solidFill>
                  <a:schemeClr val="bg1"/>
                </a:solidFill>
                <a:latin typeface="Calibri" panose="020F0502020204030204" pitchFamily="34" charset="0"/>
                <a:cs typeface="Calibri" panose="020F0502020204030204" pitchFamily="34" charset="0"/>
              </a:rPr>
              <a:t>2022-2036 Food Safety Strategies for Africa</a:t>
            </a:r>
          </a:p>
          <a:p>
            <a:pPr algn="ctr"/>
            <a:r>
              <a:rPr lang="en-US" sz="2400" dirty="0">
                <a:solidFill>
                  <a:schemeClr val="bg1"/>
                </a:solidFill>
                <a:latin typeface="Calibri" panose="020F0502020204030204" pitchFamily="34" charset="0"/>
                <a:cs typeface="Calibri" panose="020F0502020204030204" pitchFamily="34" charset="0"/>
              </a:rPr>
              <a:t>(FSSA)    </a:t>
            </a:r>
          </a:p>
        </p:txBody>
      </p:sp>
      <p:pic>
        <p:nvPicPr>
          <p:cNvPr id="7" name="Picture 6">
            <a:extLst>
              <a:ext uri="{FF2B5EF4-FFF2-40B4-BE49-F238E27FC236}">
                <a16:creationId xmlns:a16="http://schemas.microsoft.com/office/drawing/2014/main" id="{6EC37D4F-4EF6-D67F-C8E7-82E0A0B5DEAF}"/>
              </a:ext>
            </a:extLst>
          </p:cNvPr>
          <p:cNvPicPr>
            <a:picLocks noChangeAspect="1"/>
          </p:cNvPicPr>
          <p:nvPr/>
        </p:nvPicPr>
        <p:blipFill>
          <a:blip r:embed="rId5"/>
          <a:stretch>
            <a:fillRect/>
          </a:stretch>
        </p:blipFill>
        <p:spPr>
          <a:xfrm>
            <a:off x="59635" y="2618961"/>
            <a:ext cx="3312946" cy="1264943"/>
          </a:xfrm>
          <a:prstGeom prst="rect">
            <a:avLst/>
          </a:prstGeom>
        </p:spPr>
      </p:pic>
      <p:pic>
        <p:nvPicPr>
          <p:cNvPr id="10" name="Picture 9" descr="A blue and white logo&#10;&#10;Description automatically generated">
            <a:extLst>
              <a:ext uri="{FF2B5EF4-FFF2-40B4-BE49-F238E27FC236}">
                <a16:creationId xmlns:a16="http://schemas.microsoft.com/office/drawing/2014/main" id="{939A6875-444C-C4AB-EF9F-CD90A49F587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82024" y="6156211"/>
            <a:ext cx="621885" cy="596560"/>
          </a:xfrm>
          <a:prstGeom prst="rect">
            <a:avLst/>
          </a:prstGeom>
        </p:spPr>
      </p:pic>
    </p:spTree>
    <p:extLst>
      <p:ext uri="{BB962C8B-B14F-4D97-AF65-F5344CB8AC3E}">
        <p14:creationId xmlns:p14="http://schemas.microsoft.com/office/powerpoint/2010/main" val="901671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xEl>
                                              <p:pRg st="10" end="1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F6709B1-4B3B-4FD5-A8C0-B7267FF560E4}"/>
              </a:ext>
            </a:extLst>
          </p:cNvPr>
          <p:cNvSpPr>
            <a:spLocks noGrp="1"/>
          </p:cNvSpPr>
          <p:nvPr>
            <p:ph type="sldNum" sz="quarter" idx="12"/>
          </p:nvPr>
        </p:nvSpPr>
        <p:spPr/>
        <p:txBody>
          <a:bodyPr/>
          <a:lstStyle/>
          <a:p>
            <a:fld id="{4A70B06D-F489-48FF-A885-ABB74CD5C952}" type="slidenum">
              <a:rPr lang="en-US" smtClean="0"/>
              <a:pPr/>
              <a:t>22</a:t>
            </a:fld>
            <a:endParaRPr lang="en-US" dirty="0"/>
          </a:p>
        </p:txBody>
      </p:sp>
      <p:sp>
        <p:nvSpPr>
          <p:cNvPr id="6" name="Title 5">
            <a:extLst>
              <a:ext uri="{FF2B5EF4-FFF2-40B4-BE49-F238E27FC236}">
                <a16:creationId xmlns:a16="http://schemas.microsoft.com/office/drawing/2014/main" id="{9EBC54D2-A821-1A77-A224-5D3CA57FE846}"/>
              </a:ext>
            </a:extLst>
          </p:cNvPr>
          <p:cNvSpPr>
            <a:spLocks noGrp="1"/>
          </p:cNvSpPr>
          <p:nvPr>
            <p:ph type="title"/>
          </p:nvPr>
        </p:nvSpPr>
        <p:spPr/>
        <p:txBody>
          <a:bodyPr/>
          <a:lstStyle/>
          <a:p>
            <a:endParaRPr lang="en-US" dirty="0"/>
          </a:p>
        </p:txBody>
      </p:sp>
      <p:pic>
        <p:nvPicPr>
          <p:cNvPr id="8" name="Picture 7">
            <a:extLst>
              <a:ext uri="{FF2B5EF4-FFF2-40B4-BE49-F238E27FC236}">
                <a16:creationId xmlns:a16="http://schemas.microsoft.com/office/drawing/2014/main" id="{0163D23B-7A0B-96B3-7C09-56E06926454E}"/>
              </a:ext>
            </a:extLst>
          </p:cNvPr>
          <p:cNvPicPr>
            <a:picLocks noChangeAspect="1"/>
          </p:cNvPicPr>
          <p:nvPr/>
        </p:nvPicPr>
        <p:blipFill>
          <a:blip r:embed="rId2"/>
          <a:stretch>
            <a:fillRect/>
          </a:stretch>
        </p:blipFill>
        <p:spPr>
          <a:xfrm>
            <a:off x="0" y="1093695"/>
            <a:ext cx="3426106" cy="1803400"/>
          </a:xfrm>
          <a:prstGeom prst="rect">
            <a:avLst/>
          </a:prstGeom>
        </p:spPr>
      </p:pic>
      <p:sp>
        <p:nvSpPr>
          <p:cNvPr id="11" name="TextBox 10">
            <a:extLst>
              <a:ext uri="{FF2B5EF4-FFF2-40B4-BE49-F238E27FC236}">
                <a16:creationId xmlns:a16="http://schemas.microsoft.com/office/drawing/2014/main" id="{6A757D50-BCDB-1D62-353F-AB3F225E9176}"/>
              </a:ext>
            </a:extLst>
          </p:cNvPr>
          <p:cNvSpPr txBox="1"/>
          <p:nvPr/>
        </p:nvSpPr>
        <p:spPr>
          <a:xfrm>
            <a:off x="3756467" y="382011"/>
            <a:ext cx="8296385" cy="6247864"/>
          </a:xfrm>
          <a:prstGeom prst="rect">
            <a:avLst/>
          </a:prstGeom>
          <a:noFill/>
        </p:spPr>
        <p:txBody>
          <a:bodyPr wrap="square" lIns="91440" tIns="45720" rIns="91440" bIns="45720" anchor="t">
            <a:spAutoFit/>
          </a:bodyPr>
          <a:lstStyle/>
          <a:p>
            <a:pPr marL="0" marR="0">
              <a:spcBef>
                <a:spcPts val="0"/>
              </a:spcBef>
              <a:spcAft>
                <a:spcPts val="0"/>
              </a:spcAft>
            </a:pPr>
            <a:r>
              <a:rPr lang="en-US" sz="2800" b="1" dirty="0">
                <a:solidFill>
                  <a:srgbClr val="365F93"/>
                </a:solidFill>
                <a:highlight>
                  <a:srgbClr val="FFFFFF"/>
                </a:highlight>
                <a:latin typeface="Calibri" panose="020F0502020204030204" pitchFamily="34" charset="0"/>
                <a:cs typeface="Calibri" panose="020F0502020204030204" pitchFamily="34" charset="0"/>
              </a:rPr>
              <a:t>Strategy SO4 : </a:t>
            </a:r>
            <a:r>
              <a:rPr lang="en-US" sz="2400" b="1" i="0" dirty="0">
                <a:solidFill>
                  <a:srgbClr val="0D0D0D"/>
                </a:solidFill>
                <a:effectLst/>
                <a:highlight>
                  <a:srgbClr val="FFFFFF"/>
                </a:highlight>
                <a:latin typeface="Calibri" panose="020F0502020204030204" pitchFamily="34" charset="0"/>
                <a:cs typeface="Calibri" panose="020F0502020204030204" pitchFamily="34" charset="0"/>
              </a:rPr>
              <a:t>Improve Trade &amp; Market Access </a:t>
            </a:r>
            <a:r>
              <a:rPr lang="en-US" sz="2400" b="1" dirty="0">
                <a:latin typeface="Calibri" panose="020F0502020204030204" pitchFamily="34" charset="0"/>
                <a:cs typeface="Calibri" panose="020F0502020204030204" pitchFamily="34" charset="0"/>
              </a:rPr>
              <a:t>at national, regional, continental and global levels</a:t>
            </a:r>
            <a:endParaRPr lang="en-US" sz="2400" b="1" kern="100" dirty="0">
              <a:effectLst/>
              <a:latin typeface="Calibri" panose="020F0502020204030204" pitchFamily="34" charset="0"/>
              <a:ea typeface="Aptos" panose="020B0004020202020204" pitchFamily="34" charset="0"/>
              <a:cs typeface="Calibri" panose="020F0502020204030204" pitchFamily="34" charset="0"/>
            </a:endParaRPr>
          </a:p>
          <a:p>
            <a:pPr marL="0" marR="0">
              <a:spcBef>
                <a:spcPts val="0"/>
              </a:spcBef>
              <a:spcAft>
                <a:spcPts val="0"/>
              </a:spcAft>
            </a:pPr>
            <a:endParaRPr lang="en-US" dirty="0">
              <a:highlight>
                <a:srgbClr val="FFFFFF"/>
              </a:highlight>
              <a:latin typeface="Calibri" panose="020F0502020204030204" pitchFamily="34" charset="0"/>
              <a:cs typeface="Calibri" panose="020F0502020204030204" pitchFamily="34" charset="0"/>
            </a:endParaRPr>
          </a:p>
          <a:p>
            <a:r>
              <a:rPr lang="en-US" sz="2400" b="1" dirty="0">
                <a:solidFill>
                  <a:srgbClr val="365F93"/>
                </a:solidFill>
                <a:highlight>
                  <a:srgbClr val="FFFFFF"/>
                </a:highlight>
                <a:latin typeface="Calibri"/>
                <a:ea typeface="Calibri"/>
                <a:cs typeface="Calibri"/>
              </a:rPr>
              <a:t>How </a:t>
            </a:r>
            <a:r>
              <a:rPr lang="en-US" sz="2400" b="1" dirty="0" err="1">
                <a:solidFill>
                  <a:srgbClr val="365F93"/>
                </a:solidFill>
                <a:highlight>
                  <a:srgbClr val="FFFFFF"/>
                </a:highlight>
                <a:latin typeface="Calibri"/>
                <a:ea typeface="Calibri"/>
                <a:cs typeface="Calibri"/>
              </a:rPr>
              <a:t>GovSuite</a:t>
            </a:r>
            <a:r>
              <a:rPr lang="en-US" sz="2400" b="1" dirty="0">
                <a:solidFill>
                  <a:srgbClr val="365F93"/>
                </a:solidFill>
                <a:highlight>
                  <a:srgbClr val="FFFFFF"/>
                </a:highlight>
                <a:latin typeface="Calibri"/>
                <a:ea typeface="Calibri"/>
                <a:cs typeface="Calibri"/>
              </a:rPr>
              <a:t> Enhances</a:t>
            </a:r>
            <a:r>
              <a:rPr lang="en-US" sz="2400" b="1" dirty="0">
                <a:solidFill>
                  <a:srgbClr val="0070C0"/>
                </a:solidFill>
                <a:highlight>
                  <a:srgbClr val="FFFFFF"/>
                </a:highlight>
                <a:latin typeface="Calibri"/>
                <a:ea typeface="Calibri"/>
                <a:cs typeface="Calibri"/>
              </a:rPr>
              <a:t>:</a:t>
            </a:r>
          </a:p>
          <a:p>
            <a:endParaRPr lang="en-US" dirty="0">
              <a:highlight>
                <a:srgbClr val="FFFFFF"/>
              </a:highlight>
              <a:latin typeface="Calibri" panose="020F0502020204030204" pitchFamily="34" charset="0"/>
              <a:cs typeface="Calibri" panose="020F0502020204030204" pitchFamily="34" charset="0"/>
            </a:endParaRPr>
          </a:p>
          <a:p>
            <a:pPr marL="285750" indent="-285750" algn="l">
              <a:buFont typeface="Arial" panose="020B0604020202020204" pitchFamily="34" charset="0"/>
              <a:buChar char="•"/>
            </a:pPr>
            <a:r>
              <a:rPr lang="en-US" b="1" i="0" dirty="0">
                <a:solidFill>
                  <a:srgbClr val="0D0D0D"/>
                </a:solidFill>
                <a:effectLst/>
                <a:highlight>
                  <a:srgbClr val="FFFFFF"/>
                </a:highlight>
                <a:latin typeface="Calibri" panose="020F0502020204030204" pitchFamily="34" charset="0"/>
                <a:cs typeface="Calibri" panose="020F0502020204030204" pitchFamily="34" charset="0"/>
              </a:rPr>
              <a:t>Unified Standards Platform</a:t>
            </a:r>
            <a:r>
              <a:rPr lang="en-US" b="0" i="0" dirty="0">
                <a:solidFill>
                  <a:srgbClr val="0D0D0D"/>
                </a:solidFill>
                <a:effectLst/>
                <a:highlight>
                  <a:srgbClr val="FFFFFF"/>
                </a:highlight>
                <a:latin typeface="Calibri" panose="020F0502020204030204" pitchFamily="34" charset="0"/>
                <a:cs typeface="Calibri" panose="020F0502020204030204" pitchFamily="34" charset="0"/>
              </a:rPr>
              <a:t>: Leverages the platform's capacity for centralizing food safety standards, helping ensure that products meet both national and international criteria, simplifying compliance for African producers.</a:t>
            </a:r>
          </a:p>
          <a:p>
            <a:pPr marL="285750" indent="-285750" algn="l">
              <a:buFont typeface="Arial" panose="020B0604020202020204" pitchFamily="34" charset="0"/>
              <a:buChar char="•"/>
            </a:pPr>
            <a:endParaRPr lang="en-US" b="0" i="0" dirty="0">
              <a:solidFill>
                <a:srgbClr val="0D0D0D"/>
              </a:solidFill>
              <a:effectLst/>
              <a:highlight>
                <a:srgbClr val="FFFFFF"/>
              </a:highlight>
              <a:latin typeface="Calibri" panose="020F0502020204030204" pitchFamily="34" charset="0"/>
              <a:cs typeface="Calibri" panose="020F0502020204030204" pitchFamily="34" charset="0"/>
            </a:endParaRPr>
          </a:p>
          <a:p>
            <a:pPr marL="285750" indent="-285750" algn="l">
              <a:buFont typeface="Arial" panose="020B0604020202020204" pitchFamily="34" charset="0"/>
              <a:buChar char="•"/>
            </a:pPr>
            <a:r>
              <a:rPr lang="en-US" b="1" i="0" dirty="0">
                <a:solidFill>
                  <a:srgbClr val="0D0D0D"/>
                </a:solidFill>
                <a:effectLst/>
                <a:highlight>
                  <a:srgbClr val="FFFFFF"/>
                </a:highlight>
                <a:latin typeface="Calibri" panose="020F0502020204030204" pitchFamily="34" charset="0"/>
                <a:cs typeface="Calibri" panose="020F0502020204030204" pitchFamily="34" charset="0"/>
              </a:rPr>
              <a:t>Cross-Border Collaboration</a:t>
            </a:r>
            <a:r>
              <a:rPr lang="en-US" b="0" i="0" dirty="0">
                <a:solidFill>
                  <a:srgbClr val="0D0D0D"/>
                </a:solidFill>
                <a:effectLst/>
                <a:highlight>
                  <a:srgbClr val="FFFFFF"/>
                </a:highlight>
                <a:latin typeface="Calibri" panose="020F0502020204030204" pitchFamily="34" charset="0"/>
                <a:cs typeface="Calibri" panose="020F0502020204030204" pitchFamily="34" charset="0"/>
              </a:rPr>
              <a:t>: Facilitates communication among African nations on the platform, promoting regulatory uniformity that reduces the complexity of meeting different national standards.</a:t>
            </a:r>
          </a:p>
          <a:p>
            <a:pPr marL="285750" indent="-285750" algn="l">
              <a:buFont typeface="Arial" panose="020B0604020202020204" pitchFamily="34" charset="0"/>
              <a:buChar char="•"/>
            </a:pPr>
            <a:endParaRPr lang="en-US" b="0" i="0" dirty="0">
              <a:solidFill>
                <a:srgbClr val="0D0D0D"/>
              </a:solidFill>
              <a:effectLst/>
              <a:highlight>
                <a:srgbClr val="FFFFFF"/>
              </a:highlight>
              <a:latin typeface="Calibri" panose="020F0502020204030204" pitchFamily="34" charset="0"/>
              <a:cs typeface="Calibri" panose="020F0502020204030204" pitchFamily="34" charset="0"/>
            </a:endParaRPr>
          </a:p>
          <a:p>
            <a:pPr marL="285750" indent="-285750" algn="l">
              <a:buFont typeface="Arial" panose="020B0604020202020204" pitchFamily="34" charset="0"/>
              <a:buChar char="•"/>
            </a:pPr>
            <a:r>
              <a:rPr lang="en-US" b="1" i="0" dirty="0">
                <a:solidFill>
                  <a:srgbClr val="0D0D0D"/>
                </a:solidFill>
                <a:effectLst/>
                <a:highlight>
                  <a:srgbClr val="FFFFFF"/>
                </a:highlight>
                <a:latin typeface="Calibri" panose="020F0502020204030204" pitchFamily="34" charset="0"/>
                <a:cs typeface="Calibri" panose="020F0502020204030204" pitchFamily="34" charset="0"/>
              </a:rPr>
              <a:t>Trust Building</a:t>
            </a:r>
            <a:r>
              <a:rPr lang="en-US" b="0" i="0" dirty="0">
                <a:solidFill>
                  <a:srgbClr val="0D0D0D"/>
                </a:solidFill>
                <a:effectLst/>
                <a:highlight>
                  <a:srgbClr val="FFFFFF"/>
                </a:highlight>
                <a:latin typeface="Calibri" panose="020F0502020204030204" pitchFamily="34" charset="0"/>
                <a:cs typeface="Calibri" panose="020F0502020204030204" pitchFamily="34" charset="0"/>
              </a:rPr>
              <a:t>: Uses the platform's track record of success in managing secure, sensitive data to build trust in the regulatory process, ensuring industry confidence in compliance and market access.</a:t>
            </a:r>
          </a:p>
          <a:p>
            <a:pPr marL="285750" indent="-285750" algn="l">
              <a:buFont typeface="Arial" panose="020B0604020202020204" pitchFamily="34" charset="0"/>
              <a:buChar char="•"/>
            </a:pPr>
            <a:endParaRPr lang="en-US" b="0" i="0" dirty="0">
              <a:solidFill>
                <a:srgbClr val="0D0D0D"/>
              </a:solidFill>
              <a:effectLst/>
              <a:highlight>
                <a:srgbClr val="FFFFFF"/>
              </a:highlight>
              <a:latin typeface="Calibri" panose="020F0502020204030204" pitchFamily="34" charset="0"/>
              <a:cs typeface="Calibri" panose="020F0502020204030204" pitchFamily="34" charset="0"/>
            </a:endParaRPr>
          </a:p>
          <a:p>
            <a:pPr marL="285750" indent="-285750" algn="l">
              <a:buFont typeface="Arial" panose="020B0604020202020204" pitchFamily="34" charset="0"/>
              <a:buChar char="•"/>
            </a:pPr>
            <a:r>
              <a:rPr lang="en-US" b="1" i="0" dirty="0">
                <a:solidFill>
                  <a:srgbClr val="0D0D0D"/>
                </a:solidFill>
                <a:effectLst/>
                <a:highlight>
                  <a:srgbClr val="FFFFFF"/>
                </a:highlight>
                <a:latin typeface="Calibri" panose="020F0502020204030204" pitchFamily="34" charset="0"/>
                <a:cs typeface="Calibri" panose="020F0502020204030204" pitchFamily="34" charset="0"/>
              </a:rPr>
              <a:t>Efficient Compliance Tracking</a:t>
            </a:r>
            <a:r>
              <a:rPr lang="en-US" b="0" i="0" dirty="0">
                <a:solidFill>
                  <a:srgbClr val="0D0D0D"/>
                </a:solidFill>
                <a:effectLst/>
                <a:highlight>
                  <a:srgbClr val="FFFFFF"/>
                </a:highlight>
                <a:latin typeface="Calibri" panose="020F0502020204030204" pitchFamily="34" charset="0"/>
                <a:cs typeface="Calibri" panose="020F0502020204030204" pitchFamily="34" charset="0"/>
              </a:rPr>
              <a:t>: Offers tools for real-time monitoring and metrics reporting, enabling regulators and producers to efficiently show adherence to relevant food safety standards, enhancing market competitiveness.</a:t>
            </a:r>
          </a:p>
          <a:p>
            <a:endParaRPr lang="en-US" dirty="0">
              <a:highlight>
                <a:srgbClr val="FFFFFF"/>
              </a:highlight>
            </a:endParaRPr>
          </a:p>
        </p:txBody>
      </p:sp>
      <p:pic>
        <p:nvPicPr>
          <p:cNvPr id="2" name="Picture 1">
            <a:extLst>
              <a:ext uri="{FF2B5EF4-FFF2-40B4-BE49-F238E27FC236}">
                <a16:creationId xmlns:a16="http://schemas.microsoft.com/office/drawing/2014/main" id="{72927CE8-39E9-BD17-C42F-216B54B2FE04}"/>
              </a:ext>
            </a:extLst>
          </p:cNvPr>
          <p:cNvPicPr>
            <a:picLocks noChangeAspect="1"/>
          </p:cNvPicPr>
          <p:nvPr/>
        </p:nvPicPr>
        <p:blipFill>
          <a:blip r:embed="rId3"/>
          <a:stretch>
            <a:fillRect/>
          </a:stretch>
        </p:blipFill>
        <p:spPr>
          <a:xfrm>
            <a:off x="-12357" y="905427"/>
            <a:ext cx="3429000" cy="1231900"/>
          </a:xfrm>
          <a:prstGeom prst="rect">
            <a:avLst/>
          </a:prstGeom>
        </p:spPr>
      </p:pic>
      <p:pic>
        <p:nvPicPr>
          <p:cNvPr id="3" name="Picture 2">
            <a:extLst>
              <a:ext uri="{FF2B5EF4-FFF2-40B4-BE49-F238E27FC236}">
                <a16:creationId xmlns:a16="http://schemas.microsoft.com/office/drawing/2014/main" id="{6375BBD3-9A54-1AAE-C1C1-55091F8A4793}"/>
              </a:ext>
            </a:extLst>
          </p:cNvPr>
          <p:cNvPicPr>
            <a:picLocks noChangeAspect="1"/>
          </p:cNvPicPr>
          <p:nvPr/>
        </p:nvPicPr>
        <p:blipFill>
          <a:blip r:embed="rId4"/>
          <a:stretch>
            <a:fillRect/>
          </a:stretch>
        </p:blipFill>
        <p:spPr>
          <a:xfrm>
            <a:off x="59635" y="56324"/>
            <a:ext cx="3312946" cy="2492789"/>
          </a:xfrm>
          <a:prstGeom prst="rect">
            <a:avLst/>
          </a:prstGeom>
        </p:spPr>
      </p:pic>
      <p:sp>
        <p:nvSpPr>
          <p:cNvPr id="12" name="TextBox 11">
            <a:extLst>
              <a:ext uri="{FF2B5EF4-FFF2-40B4-BE49-F238E27FC236}">
                <a16:creationId xmlns:a16="http://schemas.microsoft.com/office/drawing/2014/main" id="{60C0FCFC-A6C4-8B18-4C9F-44136C98F264}"/>
              </a:ext>
            </a:extLst>
          </p:cNvPr>
          <p:cNvSpPr txBox="1"/>
          <p:nvPr/>
        </p:nvSpPr>
        <p:spPr>
          <a:xfrm>
            <a:off x="139148" y="4093937"/>
            <a:ext cx="3079764" cy="1569660"/>
          </a:xfrm>
          <a:prstGeom prst="rect">
            <a:avLst/>
          </a:prstGeom>
          <a:noFill/>
        </p:spPr>
        <p:txBody>
          <a:bodyPr wrap="square" rtlCol="0">
            <a:spAutoFit/>
          </a:bodyPr>
          <a:lstStyle/>
          <a:p>
            <a:pPr algn="ctr"/>
            <a:r>
              <a:rPr lang="en-US" sz="2400" dirty="0">
                <a:solidFill>
                  <a:schemeClr val="bg1"/>
                </a:solidFill>
                <a:latin typeface="Calibri" panose="020F0502020204030204" pitchFamily="34" charset="0"/>
                <a:cs typeface="Calibri" panose="020F0502020204030204" pitchFamily="34" charset="0"/>
              </a:rPr>
              <a:t>Addresses the </a:t>
            </a:r>
          </a:p>
          <a:p>
            <a:pPr algn="ctr"/>
            <a:r>
              <a:rPr lang="en-US" sz="2400" dirty="0">
                <a:solidFill>
                  <a:schemeClr val="bg1"/>
                </a:solidFill>
                <a:latin typeface="Calibri" panose="020F0502020204030204" pitchFamily="34" charset="0"/>
                <a:cs typeface="Calibri" panose="020F0502020204030204" pitchFamily="34" charset="0"/>
              </a:rPr>
              <a:t>2022-2036 Food Safety Strategies for Africa</a:t>
            </a:r>
          </a:p>
          <a:p>
            <a:pPr algn="ctr"/>
            <a:r>
              <a:rPr lang="en-US" sz="2400" dirty="0">
                <a:solidFill>
                  <a:schemeClr val="bg1"/>
                </a:solidFill>
                <a:latin typeface="Calibri" panose="020F0502020204030204" pitchFamily="34" charset="0"/>
                <a:cs typeface="Calibri" panose="020F0502020204030204" pitchFamily="34" charset="0"/>
              </a:rPr>
              <a:t>(FSSA)    </a:t>
            </a:r>
          </a:p>
        </p:txBody>
      </p:sp>
      <p:pic>
        <p:nvPicPr>
          <p:cNvPr id="5" name="Picture 4">
            <a:extLst>
              <a:ext uri="{FF2B5EF4-FFF2-40B4-BE49-F238E27FC236}">
                <a16:creationId xmlns:a16="http://schemas.microsoft.com/office/drawing/2014/main" id="{2E540232-3BC5-DB2E-4850-FE5772214099}"/>
              </a:ext>
            </a:extLst>
          </p:cNvPr>
          <p:cNvPicPr>
            <a:picLocks noChangeAspect="1"/>
          </p:cNvPicPr>
          <p:nvPr/>
        </p:nvPicPr>
        <p:blipFill>
          <a:blip r:embed="rId5"/>
          <a:stretch>
            <a:fillRect/>
          </a:stretch>
        </p:blipFill>
        <p:spPr>
          <a:xfrm>
            <a:off x="59635" y="2618961"/>
            <a:ext cx="3312946" cy="1264943"/>
          </a:xfrm>
          <a:prstGeom prst="rect">
            <a:avLst/>
          </a:prstGeom>
        </p:spPr>
      </p:pic>
      <p:pic>
        <p:nvPicPr>
          <p:cNvPr id="9" name="Picture 8" descr="A blue and white logo&#10;&#10;Description automatically generated">
            <a:extLst>
              <a:ext uri="{FF2B5EF4-FFF2-40B4-BE49-F238E27FC236}">
                <a16:creationId xmlns:a16="http://schemas.microsoft.com/office/drawing/2014/main" id="{AB39B547-E11A-E4DC-CD96-DE6C4F2CA26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82024" y="6156211"/>
            <a:ext cx="621885" cy="596560"/>
          </a:xfrm>
          <a:prstGeom prst="rect">
            <a:avLst/>
          </a:prstGeom>
        </p:spPr>
      </p:pic>
    </p:spTree>
    <p:extLst>
      <p:ext uri="{BB962C8B-B14F-4D97-AF65-F5344CB8AC3E}">
        <p14:creationId xmlns:p14="http://schemas.microsoft.com/office/powerpoint/2010/main" val="3324418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F6709B1-4B3B-4FD5-A8C0-B7267FF560E4}"/>
              </a:ext>
            </a:extLst>
          </p:cNvPr>
          <p:cNvSpPr>
            <a:spLocks noGrp="1"/>
          </p:cNvSpPr>
          <p:nvPr>
            <p:ph type="sldNum" sz="quarter" idx="12"/>
          </p:nvPr>
        </p:nvSpPr>
        <p:spPr/>
        <p:txBody>
          <a:bodyPr/>
          <a:lstStyle/>
          <a:p>
            <a:fld id="{4A70B06D-F489-48FF-A885-ABB74CD5C952}" type="slidenum">
              <a:rPr lang="en-US" smtClean="0"/>
              <a:pPr/>
              <a:t>23</a:t>
            </a:fld>
            <a:endParaRPr lang="en-US" dirty="0"/>
          </a:p>
        </p:txBody>
      </p:sp>
      <p:sp>
        <p:nvSpPr>
          <p:cNvPr id="6" name="Title 5">
            <a:extLst>
              <a:ext uri="{FF2B5EF4-FFF2-40B4-BE49-F238E27FC236}">
                <a16:creationId xmlns:a16="http://schemas.microsoft.com/office/drawing/2014/main" id="{9EBC54D2-A821-1A77-A224-5D3CA57FE846}"/>
              </a:ext>
            </a:extLst>
          </p:cNvPr>
          <p:cNvSpPr>
            <a:spLocks noGrp="1"/>
          </p:cNvSpPr>
          <p:nvPr>
            <p:ph type="title"/>
          </p:nvPr>
        </p:nvSpPr>
        <p:spPr/>
        <p:txBody>
          <a:bodyPr/>
          <a:lstStyle/>
          <a:p>
            <a:endParaRPr lang="en-US" dirty="0"/>
          </a:p>
        </p:txBody>
      </p:sp>
      <p:pic>
        <p:nvPicPr>
          <p:cNvPr id="8" name="Picture 7">
            <a:extLst>
              <a:ext uri="{FF2B5EF4-FFF2-40B4-BE49-F238E27FC236}">
                <a16:creationId xmlns:a16="http://schemas.microsoft.com/office/drawing/2014/main" id="{0163D23B-7A0B-96B3-7C09-56E06926454E}"/>
              </a:ext>
            </a:extLst>
          </p:cNvPr>
          <p:cNvPicPr>
            <a:picLocks noChangeAspect="1"/>
          </p:cNvPicPr>
          <p:nvPr/>
        </p:nvPicPr>
        <p:blipFill>
          <a:blip r:embed="rId2"/>
          <a:stretch>
            <a:fillRect/>
          </a:stretch>
        </p:blipFill>
        <p:spPr>
          <a:xfrm>
            <a:off x="0" y="1093695"/>
            <a:ext cx="3426106" cy="1803400"/>
          </a:xfrm>
          <a:prstGeom prst="rect">
            <a:avLst/>
          </a:prstGeom>
        </p:spPr>
      </p:pic>
      <p:sp>
        <p:nvSpPr>
          <p:cNvPr id="11" name="TextBox 10">
            <a:extLst>
              <a:ext uri="{FF2B5EF4-FFF2-40B4-BE49-F238E27FC236}">
                <a16:creationId xmlns:a16="http://schemas.microsoft.com/office/drawing/2014/main" id="{6A757D50-BCDB-1D62-353F-AB3F225E9176}"/>
              </a:ext>
            </a:extLst>
          </p:cNvPr>
          <p:cNvSpPr txBox="1"/>
          <p:nvPr/>
        </p:nvSpPr>
        <p:spPr>
          <a:xfrm>
            <a:off x="3756467" y="382011"/>
            <a:ext cx="8296385" cy="6247864"/>
          </a:xfrm>
          <a:prstGeom prst="rect">
            <a:avLst/>
          </a:prstGeom>
          <a:noFill/>
        </p:spPr>
        <p:txBody>
          <a:bodyPr wrap="square" lIns="91440" tIns="45720" rIns="91440" bIns="45720" anchor="t">
            <a:spAutoFit/>
          </a:bodyPr>
          <a:lstStyle/>
          <a:p>
            <a:pPr marL="0" marR="0">
              <a:spcBef>
                <a:spcPts val="0"/>
              </a:spcBef>
              <a:spcAft>
                <a:spcPts val="0"/>
              </a:spcAft>
            </a:pPr>
            <a:r>
              <a:rPr lang="en-US" sz="2800" b="1" dirty="0">
                <a:solidFill>
                  <a:srgbClr val="365F93"/>
                </a:solidFill>
                <a:highlight>
                  <a:srgbClr val="FFFFFF"/>
                </a:highlight>
                <a:latin typeface="Calibri" panose="020F0502020204030204" pitchFamily="34" charset="0"/>
                <a:cs typeface="Calibri" panose="020F0502020204030204" pitchFamily="34" charset="0"/>
              </a:rPr>
              <a:t>Strategy SO5 : </a:t>
            </a:r>
            <a:r>
              <a:rPr lang="en-US" sz="2400" b="1" i="0" dirty="0">
                <a:solidFill>
                  <a:srgbClr val="0D0D0D"/>
                </a:solidFill>
                <a:effectLst/>
                <a:highlight>
                  <a:srgbClr val="FFFFFF"/>
                </a:highlight>
                <a:latin typeface="Calibri" panose="020F0502020204030204" pitchFamily="34" charset="0"/>
                <a:cs typeface="Calibri" panose="020F0502020204030204" pitchFamily="34" charset="0"/>
              </a:rPr>
              <a:t>Strengthen Research, Innovation, and Technology Development and Transfer</a:t>
            </a:r>
            <a:endParaRPr lang="en-US" sz="2400" kern="100" dirty="0">
              <a:effectLst/>
              <a:latin typeface="Calibri" panose="020F0502020204030204" pitchFamily="34" charset="0"/>
              <a:ea typeface="Aptos" panose="020B0004020202020204" pitchFamily="34" charset="0"/>
              <a:cs typeface="Calibri" panose="020F0502020204030204" pitchFamily="34" charset="0"/>
            </a:endParaRPr>
          </a:p>
          <a:p>
            <a:pPr marL="0" marR="0">
              <a:spcBef>
                <a:spcPts val="0"/>
              </a:spcBef>
              <a:spcAft>
                <a:spcPts val="0"/>
              </a:spcAft>
            </a:pPr>
            <a:endParaRPr lang="en-US" dirty="0">
              <a:highlight>
                <a:srgbClr val="FFFFFF"/>
              </a:highlight>
              <a:latin typeface="Calibri" panose="020F0502020204030204" pitchFamily="34" charset="0"/>
              <a:cs typeface="Calibri" panose="020F0502020204030204" pitchFamily="34" charset="0"/>
            </a:endParaRPr>
          </a:p>
          <a:p>
            <a:r>
              <a:rPr lang="en-US" sz="2400" b="1" dirty="0">
                <a:solidFill>
                  <a:srgbClr val="365F93"/>
                </a:solidFill>
                <a:highlight>
                  <a:srgbClr val="FFFFFF"/>
                </a:highlight>
                <a:latin typeface="Calibri"/>
                <a:ea typeface="Calibri"/>
                <a:cs typeface="Calibri"/>
              </a:rPr>
              <a:t>How </a:t>
            </a:r>
            <a:r>
              <a:rPr lang="en-US" sz="2400" b="1" dirty="0" err="1">
                <a:solidFill>
                  <a:srgbClr val="365F93"/>
                </a:solidFill>
                <a:highlight>
                  <a:srgbClr val="FFFFFF"/>
                </a:highlight>
                <a:latin typeface="Calibri"/>
                <a:ea typeface="Calibri"/>
                <a:cs typeface="Calibri"/>
              </a:rPr>
              <a:t>GovSuite</a:t>
            </a:r>
            <a:r>
              <a:rPr lang="en-US" sz="2400" b="1" dirty="0">
                <a:solidFill>
                  <a:srgbClr val="365F93"/>
                </a:solidFill>
                <a:highlight>
                  <a:srgbClr val="FFFFFF"/>
                </a:highlight>
                <a:latin typeface="Calibri"/>
                <a:ea typeface="Calibri"/>
                <a:cs typeface="Calibri"/>
              </a:rPr>
              <a:t> Fosters:</a:t>
            </a:r>
          </a:p>
          <a:p>
            <a:endParaRPr lang="en-US" dirty="0">
              <a:highlight>
                <a:srgbClr val="FFFFFF"/>
              </a:highlight>
              <a:latin typeface="Calibri" panose="020F0502020204030204" pitchFamily="34" charset="0"/>
              <a:cs typeface="Calibri" panose="020F0502020204030204" pitchFamily="34" charset="0"/>
            </a:endParaRPr>
          </a:p>
          <a:p>
            <a:pPr marL="285750" indent="-285750" algn="l">
              <a:buFont typeface="Arial" panose="020B0604020202020204" pitchFamily="34" charset="0"/>
              <a:buChar char="•"/>
            </a:pPr>
            <a:r>
              <a:rPr lang="en-US" b="1" i="0" dirty="0">
                <a:solidFill>
                  <a:srgbClr val="0D0D0D"/>
                </a:solidFill>
                <a:effectLst/>
                <a:highlight>
                  <a:srgbClr val="FFFFFF"/>
                </a:highlight>
                <a:latin typeface="Calibri" panose="020F0502020204030204" pitchFamily="34" charset="0"/>
                <a:cs typeface="Calibri" panose="020F0502020204030204" pitchFamily="34" charset="0"/>
              </a:rPr>
              <a:t>Unified Standards Platform</a:t>
            </a:r>
            <a:r>
              <a:rPr lang="en-US" b="0" i="0" dirty="0">
                <a:solidFill>
                  <a:srgbClr val="0D0D0D"/>
                </a:solidFill>
                <a:effectLst/>
                <a:highlight>
                  <a:srgbClr val="FFFFFF"/>
                </a:highlight>
                <a:latin typeface="Calibri" panose="020F0502020204030204" pitchFamily="34" charset="0"/>
                <a:cs typeface="Calibri" panose="020F0502020204030204" pitchFamily="34" charset="0"/>
              </a:rPr>
              <a:t>: Leverages the platform's capacity for centralizing food safety standards, helping ensure that products meet both national and international criteria, simplifying compliance for African producers.</a:t>
            </a:r>
          </a:p>
          <a:p>
            <a:pPr marL="285750" indent="-285750" algn="l">
              <a:buFont typeface="Arial" panose="020B0604020202020204" pitchFamily="34" charset="0"/>
              <a:buChar char="•"/>
            </a:pPr>
            <a:endParaRPr lang="en-US" b="0" i="0" dirty="0">
              <a:solidFill>
                <a:srgbClr val="0D0D0D"/>
              </a:solidFill>
              <a:effectLst/>
              <a:highlight>
                <a:srgbClr val="FFFFFF"/>
              </a:highlight>
              <a:latin typeface="Calibri" panose="020F0502020204030204" pitchFamily="34" charset="0"/>
              <a:cs typeface="Calibri" panose="020F0502020204030204" pitchFamily="34" charset="0"/>
            </a:endParaRPr>
          </a:p>
          <a:p>
            <a:pPr marL="285750" indent="-285750" algn="l">
              <a:buFont typeface="Arial" panose="020B0604020202020204" pitchFamily="34" charset="0"/>
              <a:buChar char="•"/>
            </a:pPr>
            <a:r>
              <a:rPr lang="en-US" b="1" i="0" dirty="0">
                <a:solidFill>
                  <a:srgbClr val="0D0D0D"/>
                </a:solidFill>
                <a:effectLst/>
                <a:highlight>
                  <a:srgbClr val="FFFFFF"/>
                </a:highlight>
                <a:latin typeface="Calibri" panose="020F0502020204030204" pitchFamily="34" charset="0"/>
                <a:cs typeface="Calibri" panose="020F0502020204030204" pitchFamily="34" charset="0"/>
              </a:rPr>
              <a:t>Cross-Border Collaboration</a:t>
            </a:r>
            <a:r>
              <a:rPr lang="en-US" b="0" i="0" dirty="0">
                <a:solidFill>
                  <a:srgbClr val="0D0D0D"/>
                </a:solidFill>
                <a:effectLst/>
                <a:highlight>
                  <a:srgbClr val="FFFFFF"/>
                </a:highlight>
                <a:latin typeface="Calibri" panose="020F0502020204030204" pitchFamily="34" charset="0"/>
                <a:cs typeface="Calibri" panose="020F0502020204030204" pitchFamily="34" charset="0"/>
              </a:rPr>
              <a:t>: Facilitates communication among African nations on the platform, promoting regulatory uniformity that reduces the complexity of meeting different national standards.</a:t>
            </a:r>
          </a:p>
          <a:p>
            <a:pPr marL="285750" indent="-285750" algn="l">
              <a:buFont typeface="Arial" panose="020B0604020202020204" pitchFamily="34" charset="0"/>
              <a:buChar char="•"/>
            </a:pPr>
            <a:endParaRPr lang="en-US" b="0" i="0" dirty="0">
              <a:solidFill>
                <a:srgbClr val="0D0D0D"/>
              </a:solidFill>
              <a:effectLst/>
              <a:highlight>
                <a:srgbClr val="FFFFFF"/>
              </a:highlight>
              <a:latin typeface="Calibri" panose="020F0502020204030204" pitchFamily="34" charset="0"/>
              <a:cs typeface="Calibri" panose="020F0502020204030204" pitchFamily="34" charset="0"/>
            </a:endParaRPr>
          </a:p>
          <a:p>
            <a:pPr marL="285750" indent="-285750" algn="l">
              <a:buFont typeface="Arial" panose="020B0604020202020204" pitchFamily="34" charset="0"/>
              <a:buChar char="•"/>
            </a:pPr>
            <a:r>
              <a:rPr lang="en-US" b="1" i="0" dirty="0">
                <a:solidFill>
                  <a:srgbClr val="0D0D0D"/>
                </a:solidFill>
                <a:effectLst/>
                <a:highlight>
                  <a:srgbClr val="FFFFFF"/>
                </a:highlight>
                <a:latin typeface="Calibri" panose="020F0502020204030204" pitchFamily="34" charset="0"/>
                <a:cs typeface="Calibri" panose="020F0502020204030204" pitchFamily="34" charset="0"/>
              </a:rPr>
              <a:t>Trust Building</a:t>
            </a:r>
            <a:r>
              <a:rPr lang="en-US" b="0" i="0" dirty="0">
                <a:solidFill>
                  <a:srgbClr val="0D0D0D"/>
                </a:solidFill>
                <a:effectLst/>
                <a:highlight>
                  <a:srgbClr val="FFFFFF"/>
                </a:highlight>
                <a:latin typeface="Calibri" panose="020F0502020204030204" pitchFamily="34" charset="0"/>
                <a:cs typeface="Calibri" panose="020F0502020204030204" pitchFamily="34" charset="0"/>
              </a:rPr>
              <a:t>: Uses the platform's track record of success in managing secure, sensitive data to build trust in the regulatory process, ensuring industry confidence in compliance and market access.</a:t>
            </a:r>
          </a:p>
          <a:p>
            <a:pPr marL="285750" indent="-285750" algn="l">
              <a:buFont typeface="Arial" panose="020B0604020202020204" pitchFamily="34" charset="0"/>
              <a:buChar char="•"/>
            </a:pPr>
            <a:endParaRPr lang="en-US" b="0" i="0" dirty="0">
              <a:solidFill>
                <a:srgbClr val="0D0D0D"/>
              </a:solidFill>
              <a:effectLst/>
              <a:highlight>
                <a:srgbClr val="FFFFFF"/>
              </a:highlight>
              <a:latin typeface="Calibri" panose="020F0502020204030204" pitchFamily="34" charset="0"/>
              <a:cs typeface="Calibri" panose="020F0502020204030204" pitchFamily="34" charset="0"/>
            </a:endParaRPr>
          </a:p>
          <a:p>
            <a:pPr marL="285750" indent="-285750" algn="l">
              <a:buFont typeface="Arial" panose="020B0604020202020204" pitchFamily="34" charset="0"/>
              <a:buChar char="•"/>
            </a:pPr>
            <a:r>
              <a:rPr lang="en-US" b="1" i="0" dirty="0">
                <a:solidFill>
                  <a:srgbClr val="0D0D0D"/>
                </a:solidFill>
                <a:effectLst/>
                <a:highlight>
                  <a:srgbClr val="FFFFFF"/>
                </a:highlight>
                <a:latin typeface="Calibri" panose="020F0502020204030204" pitchFamily="34" charset="0"/>
                <a:cs typeface="Calibri" panose="020F0502020204030204" pitchFamily="34" charset="0"/>
              </a:rPr>
              <a:t>Efficient Compliance Tracking</a:t>
            </a:r>
            <a:r>
              <a:rPr lang="en-US" b="0" i="0" dirty="0">
                <a:solidFill>
                  <a:srgbClr val="0D0D0D"/>
                </a:solidFill>
                <a:effectLst/>
                <a:highlight>
                  <a:srgbClr val="FFFFFF"/>
                </a:highlight>
                <a:latin typeface="Calibri" panose="020F0502020204030204" pitchFamily="34" charset="0"/>
                <a:cs typeface="Calibri" panose="020F0502020204030204" pitchFamily="34" charset="0"/>
              </a:rPr>
              <a:t>: Offers tools for real-time compliance monitoring and reporting, enabling producers to efficiently prove adherence to relevant food safety standards, enhancing market competitiveness.</a:t>
            </a:r>
          </a:p>
          <a:p>
            <a:endParaRPr lang="en-US" dirty="0">
              <a:highlight>
                <a:srgbClr val="FFFFFF"/>
              </a:highlight>
            </a:endParaRPr>
          </a:p>
        </p:txBody>
      </p:sp>
      <p:pic>
        <p:nvPicPr>
          <p:cNvPr id="2" name="Picture 1">
            <a:extLst>
              <a:ext uri="{FF2B5EF4-FFF2-40B4-BE49-F238E27FC236}">
                <a16:creationId xmlns:a16="http://schemas.microsoft.com/office/drawing/2014/main" id="{72927CE8-39E9-BD17-C42F-216B54B2FE04}"/>
              </a:ext>
            </a:extLst>
          </p:cNvPr>
          <p:cNvPicPr>
            <a:picLocks noChangeAspect="1"/>
          </p:cNvPicPr>
          <p:nvPr/>
        </p:nvPicPr>
        <p:blipFill>
          <a:blip r:embed="rId3"/>
          <a:stretch>
            <a:fillRect/>
          </a:stretch>
        </p:blipFill>
        <p:spPr>
          <a:xfrm>
            <a:off x="-12357" y="905427"/>
            <a:ext cx="3429000" cy="1231900"/>
          </a:xfrm>
          <a:prstGeom prst="rect">
            <a:avLst/>
          </a:prstGeom>
        </p:spPr>
      </p:pic>
      <p:pic>
        <p:nvPicPr>
          <p:cNvPr id="3" name="Picture 2">
            <a:extLst>
              <a:ext uri="{FF2B5EF4-FFF2-40B4-BE49-F238E27FC236}">
                <a16:creationId xmlns:a16="http://schemas.microsoft.com/office/drawing/2014/main" id="{6375BBD3-9A54-1AAE-C1C1-55091F8A4793}"/>
              </a:ext>
            </a:extLst>
          </p:cNvPr>
          <p:cNvPicPr>
            <a:picLocks noChangeAspect="1"/>
          </p:cNvPicPr>
          <p:nvPr/>
        </p:nvPicPr>
        <p:blipFill>
          <a:blip r:embed="rId4"/>
          <a:stretch>
            <a:fillRect/>
          </a:stretch>
        </p:blipFill>
        <p:spPr>
          <a:xfrm>
            <a:off x="59635" y="56324"/>
            <a:ext cx="3312946" cy="2492789"/>
          </a:xfrm>
          <a:prstGeom prst="rect">
            <a:avLst/>
          </a:prstGeom>
        </p:spPr>
      </p:pic>
      <p:sp>
        <p:nvSpPr>
          <p:cNvPr id="12" name="TextBox 11">
            <a:extLst>
              <a:ext uri="{FF2B5EF4-FFF2-40B4-BE49-F238E27FC236}">
                <a16:creationId xmlns:a16="http://schemas.microsoft.com/office/drawing/2014/main" id="{60C0FCFC-A6C4-8B18-4C9F-44136C98F264}"/>
              </a:ext>
            </a:extLst>
          </p:cNvPr>
          <p:cNvSpPr txBox="1"/>
          <p:nvPr/>
        </p:nvSpPr>
        <p:spPr>
          <a:xfrm>
            <a:off x="139148" y="4093937"/>
            <a:ext cx="3079764" cy="1569660"/>
          </a:xfrm>
          <a:prstGeom prst="rect">
            <a:avLst/>
          </a:prstGeom>
          <a:noFill/>
        </p:spPr>
        <p:txBody>
          <a:bodyPr wrap="square" rtlCol="0">
            <a:spAutoFit/>
          </a:bodyPr>
          <a:lstStyle/>
          <a:p>
            <a:pPr algn="ctr"/>
            <a:r>
              <a:rPr lang="en-US" sz="2400" dirty="0">
                <a:solidFill>
                  <a:schemeClr val="bg1"/>
                </a:solidFill>
                <a:latin typeface="Calibri" panose="020F0502020204030204" pitchFamily="34" charset="0"/>
                <a:cs typeface="Calibri" panose="020F0502020204030204" pitchFamily="34" charset="0"/>
              </a:rPr>
              <a:t>Addresses the </a:t>
            </a:r>
          </a:p>
          <a:p>
            <a:pPr algn="ctr"/>
            <a:r>
              <a:rPr lang="en-US" sz="2400" dirty="0">
                <a:solidFill>
                  <a:schemeClr val="bg1"/>
                </a:solidFill>
                <a:latin typeface="Calibri" panose="020F0502020204030204" pitchFamily="34" charset="0"/>
                <a:cs typeface="Calibri" panose="020F0502020204030204" pitchFamily="34" charset="0"/>
              </a:rPr>
              <a:t>2022-2036 Food Safety Strategies for Africa</a:t>
            </a:r>
          </a:p>
          <a:p>
            <a:pPr algn="ctr"/>
            <a:r>
              <a:rPr lang="en-US" sz="2400" dirty="0">
                <a:solidFill>
                  <a:schemeClr val="bg1"/>
                </a:solidFill>
                <a:latin typeface="Calibri" panose="020F0502020204030204" pitchFamily="34" charset="0"/>
                <a:cs typeface="Calibri" panose="020F0502020204030204" pitchFamily="34" charset="0"/>
              </a:rPr>
              <a:t>(FSSA)    </a:t>
            </a:r>
          </a:p>
        </p:txBody>
      </p:sp>
      <p:pic>
        <p:nvPicPr>
          <p:cNvPr id="5" name="Picture 4">
            <a:extLst>
              <a:ext uri="{FF2B5EF4-FFF2-40B4-BE49-F238E27FC236}">
                <a16:creationId xmlns:a16="http://schemas.microsoft.com/office/drawing/2014/main" id="{2E540232-3BC5-DB2E-4850-FE5772214099}"/>
              </a:ext>
            </a:extLst>
          </p:cNvPr>
          <p:cNvPicPr>
            <a:picLocks noChangeAspect="1"/>
          </p:cNvPicPr>
          <p:nvPr/>
        </p:nvPicPr>
        <p:blipFill>
          <a:blip r:embed="rId5"/>
          <a:stretch>
            <a:fillRect/>
          </a:stretch>
        </p:blipFill>
        <p:spPr>
          <a:xfrm>
            <a:off x="59635" y="2618961"/>
            <a:ext cx="3312946" cy="1264943"/>
          </a:xfrm>
          <a:prstGeom prst="rect">
            <a:avLst/>
          </a:prstGeom>
        </p:spPr>
      </p:pic>
      <p:pic>
        <p:nvPicPr>
          <p:cNvPr id="9" name="Picture 8" descr="A blue and white logo&#10;&#10;Description automatically generated">
            <a:extLst>
              <a:ext uri="{FF2B5EF4-FFF2-40B4-BE49-F238E27FC236}">
                <a16:creationId xmlns:a16="http://schemas.microsoft.com/office/drawing/2014/main" id="{7AB3F464-E386-00CD-6846-3555999368B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82024" y="6156211"/>
            <a:ext cx="621885" cy="596560"/>
          </a:xfrm>
          <a:prstGeom prst="rect">
            <a:avLst/>
          </a:prstGeom>
        </p:spPr>
      </p:pic>
    </p:spTree>
    <p:extLst>
      <p:ext uri="{BB962C8B-B14F-4D97-AF65-F5344CB8AC3E}">
        <p14:creationId xmlns:p14="http://schemas.microsoft.com/office/powerpoint/2010/main" val="2094547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F6709B1-4B3B-4FD5-A8C0-B7267FF560E4}"/>
              </a:ext>
            </a:extLst>
          </p:cNvPr>
          <p:cNvSpPr>
            <a:spLocks noGrp="1"/>
          </p:cNvSpPr>
          <p:nvPr>
            <p:ph type="sldNum" sz="quarter" idx="12"/>
          </p:nvPr>
        </p:nvSpPr>
        <p:spPr/>
        <p:txBody>
          <a:bodyPr/>
          <a:lstStyle/>
          <a:p>
            <a:fld id="{4A70B06D-F489-48FF-A885-ABB74CD5C952}" type="slidenum">
              <a:rPr lang="en-US" smtClean="0"/>
              <a:pPr/>
              <a:t>24</a:t>
            </a:fld>
            <a:endParaRPr lang="en-US" dirty="0"/>
          </a:p>
        </p:txBody>
      </p:sp>
      <p:sp>
        <p:nvSpPr>
          <p:cNvPr id="6" name="Title 5">
            <a:extLst>
              <a:ext uri="{FF2B5EF4-FFF2-40B4-BE49-F238E27FC236}">
                <a16:creationId xmlns:a16="http://schemas.microsoft.com/office/drawing/2014/main" id="{9EBC54D2-A821-1A77-A224-5D3CA57FE846}"/>
              </a:ext>
            </a:extLst>
          </p:cNvPr>
          <p:cNvSpPr>
            <a:spLocks noGrp="1"/>
          </p:cNvSpPr>
          <p:nvPr>
            <p:ph type="title"/>
          </p:nvPr>
        </p:nvSpPr>
        <p:spPr/>
        <p:txBody>
          <a:bodyPr/>
          <a:lstStyle/>
          <a:p>
            <a:endParaRPr lang="en-US" dirty="0"/>
          </a:p>
        </p:txBody>
      </p:sp>
      <p:pic>
        <p:nvPicPr>
          <p:cNvPr id="8" name="Picture 7">
            <a:extLst>
              <a:ext uri="{FF2B5EF4-FFF2-40B4-BE49-F238E27FC236}">
                <a16:creationId xmlns:a16="http://schemas.microsoft.com/office/drawing/2014/main" id="{0163D23B-7A0B-96B3-7C09-56E06926454E}"/>
              </a:ext>
            </a:extLst>
          </p:cNvPr>
          <p:cNvPicPr>
            <a:picLocks noChangeAspect="1"/>
          </p:cNvPicPr>
          <p:nvPr/>
        </p:nvPicPr>
        <p:blipFill>
          <a:blip r:embed="rId3"/>
          <a:stretch>
            <a:fillRect/>
          </a:stretch>
        </p:blipFill>
        <p:spPr>
          <a:xfrm>
            <a:off x="0" y="1093695"/>
            <a:ext cx="3426106" cy="1803400"/>
          </a:xfrm>
          <a:prstGeom prst="rect">
            <a:avLst/>
          </a:prstGeom>
        </p:spPr>
      </p:pic>
      <p:sp>
        <p:nvSpPr>
          <p:cNvPr id="11" name="TextBox 10">
            <a:extLst>
              <a:ext uri="{FF2B5EF4-FFF2-40B4-BE49-F238E27FC236}">
                <a16:creationId xmlns:a16="http://schemas.microsoft.com/office/drawing/2014/main" id="{6A757D50-BCDB-1D62-353F-AB3F225E9176}"/>
              </a:ext>
            </a:extLst>
          </p:cNvPr>
          <p:cNvSpPr txBox="1"/>
          <p:nvPr/>
        </p:nvSpPr>
        <p:spPr>
          <a:xfrm>
            <a:off x="3756467" y="166568"/>
            <a:ext cx="8296385" cy="6524863"/>
          </a:xfrm>
          <a:prstGeom prst="rect">
            <a:avLst/>
          </a:prstGeom>
          <a:noFill/>
        </p:spPr>
        <p:txBody>
          <a:bodyPr wrap="square" lIns="91440" tIns="45720" rIns="91440" bIns="45720" anchor="t">
            <a:spAutoFit/>
          </a:bodyPr>
          <a:lstStyle/>
          <a:p>
            <a:pPr marL="0" marR="0">
              <a:spcBef>
                <a:spcPts val="0"/>
              </a:spcBef>
              <a:spcAft>
                <a:spcPts val="0"/>
              </a:spcAft>
            </a:pPr>
            <a:r>
              <a:rPr lang="en-US" sz="2800" b="1" dirty="0">
                <a:solidFill>
                  <a:srgbClr val="0070C0"/>
                </a:solidFill>
                <a:highlight>
                  <a:srgbClr val="FFFFFF"/>
                </a:highlight>
                <a:latin typeface="Calibri" panose="020F0502020204030204" pitchFamily="34" charset="0"/>
                <a:cs typeface="Calibri" panose="020F0502020204030204" pitchFamily="34" charset="0"/>
              </a:rPr>
              <a:t>Strategy SO6 :</a:t>
            </a:r>
            <a:r>
              <a:rPr lang="en-US" sz="2800" b="1" dirty="0">
                <a:highlight>
                  <a:srgbClr val="FFFFFF"/>
                </a:highlight>
                <a:latin typeface="Calibri" panose="020F0502020204030204" pitchFamily="34" charset="0"/>
                <a:cs typeface="Calibri" panose="020F0502020204030204" pitchFamily="34" charset="0"/>
              </a:rPr>
              <a:t> </a:t>
            </a:r>
            <a:r>
              <a:rPr lang="en-US" sz="2400" b="1" dirty="0">
                <a:latin typeface="Calibri" panose="020F0502020204030204" pitchFamily="34" charset="0"/>
                <a:cs typeface="Calibri" panose="020F0502020204030204" pitchFamily="34" charset="0"/>
              </a:rPr>
              <a:t>Establish and strengthen coordination mechanisms and enhance cooperation at national, regional, continental and global levels</a:t>
            </a:r>
            <a:endParaRPr lang="en-US" sz="2400" b="1" kern="100" dirty="0">
              <a:effectLst/>
              <a:latin typeface="Calibri" panose="020F0502020204030204" pitchFamily="34" charset="0"/>
              <a:ea typeface="Aptos" panose="020B0004020202020204" pitchFamily="34" charset="0"/>
              <a:cs typeface="Calibri" panose="020F0502020204030204" pitchFamily="34" charset="0"/>
            </a:endParaRPr>
          </a:p>
          <a:p>
            <a:pPr marL="0" marR="0">
              <a:spcBef>
                <a:spcPts val="0"/>
              </a:spcBef>
              <a:spcAft>
                <a:spcPts val="0"/>
              </a:spcAft>
            </a:pPr>
            <a:endParaRPr lang="en-US" sz="2400" dirty="0">
              <a:highlight>
                <a:srgbClr val="FFFFFF"/>
              </a:highlight>
              <a:latin typeface="Calibri" panose="020F0502020204030204" pitchFamily="34" charset="0"/>
              <a:cs typeface="Calibri" panose="020F0502020204030204" pitchFamily="34" charset="0"/>
            </a:endParaRPr>
          </a:p>
          <a:p>
            <a:r>
              <a:rPr lang="en-US" sz="2400" b="1" dirty="0">
                <a:solidFill>
                  <a:srgbClr val="365F93"/>
                </a:solidFill>
                <a:highlight>
                  <a:srgbClr val="FFFFFF"/>
                </a:highlight>
                <a:latin typeface="Calibri"/>
                <a:ea typeface="Calibri"/>
                <a:cs typeface="Calibri"/>
              </a:rPr>
              <a:t>How </a:t>
            </a:r>
            <a:r>
              <a:rPr lang="en-US" sz="2400" b="1" dirty="0" err="1">
                <a:solidFill>
                  <a:srgbClr val="365F93"/>
                </a:solidFill>
                <a:highlight>
                  <a:srgbClr val="FFFFFF"/>
                </a:highlight>
                <a:latin typeface="Calibri"/>
                <a:ea typeface="Calibri"/>
                <a:cs typeface="Calibri"/>
              </a:rPr>
              <a:t>GovSuite</a:t>
            </a:r>
            <a:r>
              <a:rPr lang="en-US" sz="2400" b="1" dirty="0">
                <a:solidFill>
                  <a:srgbClr val="365F93"/>
                </a:solidFill>
                <a:highlight>
                  <a:srgbClr val="FFFFFF"/>
                </a:highlight>
                <a:latin typeface="Calibri"/>
                <a:ea typeface="Calibri"/>
                <a:cs typeface="Calibri"/>
              </a:rPr>
              <a:t> </a:t>
            </a:r>
            <a:r>
              <a:rPr lang="en-US" sz="2400" b="1" i="0" dirty="0">
                <a:solidFill>
                  <a:srgbClr val="365F93"/>
                </a:solidFill>
                <a:effectLst/>
                <a:highlight>
                  <a:srgbClr val="FFFFFF"/>
                </a:highlight>
                <a:latin typeface="Calibri"/>
                <a:ea typeface="Calibri"/>
                <a:cs typeface="Calibri"/>
              </a:rPr>
              <a:t>Empowers</a:t>
            </a:r>
            <a:r>
              <a:rPr lang="en-US" sz="2400" b="1" dirty="0">
                <a:solidFill>
                  <a:srgbClr val="365F93"/>
                </a:solidFill>
                <a:highlight>
                  <a:srgbClr val="FFFFFF"/>
                </a:highlight>
                <a:latin typeface="Calibri"/>
                <a:ea typeface="Calibri"/>
                <a:cs typeface="Calibri"/>
              </a:rPr>
              <a:t>:</a:t>
            </a:r>
          </a:p>
          <a:p>
            <a:endParaRPr lang="en-US" dirty="0">
              <a:highlight>
                <a:srgbClr val="FFFFFF"/>
              </a:highlight>
              <a:latin typeface="Calibri" panose="020F0502020204030204" pitchFamily="34" charset="0"/>
              <a:cs typeface="Calibri" panose="020F0502020204030204" pitchFamily="34" charset="0"/>
            </a:endParaRPr>
          </a:p>
          <a:p>
            <a:pPr marL="285750" indent="-285750" algn="l">
              <a:buFont typeface="Arial" panose="020B0604020202020204" pitchFamily="34" charset="0"/>
              <a:buChar char="•"/>
            </a:pPr>
            <a:r>
              <a:rPr lang="en-US" b="1" i="0" dirty="0">
                <a:solidFill>
                  <a:srgbClr val="0D0D0D"/>
                </a:solidFill>
                <a:effectLst/>
                <a:highlight>
                  <a:srgbClr val="FFFFFF"/>
                </a:highlight>
                <a:latin typeface="Calibri" panose="020F0502020204030204" pitchFamily="34" charset="0"/>
                <a:cs typeface="Calibri" panose="020F0502020204030204" pitchFamily="34" charset="0"/>
              </a:rPr>
              <a:t>Streamlined Collaboration</a:t>
            </a:r>
            <a:r>
              <a:rPr lang="en-US" b="0" i="0" dirty="0">
                <a:solidFill>
                  <a:srgbClr val="0D0D0D"/>
                </a:solidFill>
                <a:effectLst/>
                <a:highlight>
                  <a:srgbClr val="FFFFFF"/>
                </a:highlight>
                <a:latin typeface="Calibri" panose="020F0502020204030204" pitchFamily="34" charset="0"/>
                <a:cs typeface="Calibri" panose="020F0502020204030204" pitchFamily="34" charset="0"/>
              </a:rPr>
              <a:t>: Offers a dedicated infrastructure that streamlines collaboration at national, regional, continental, and global levels, enhancing food safety coordination.</a:t>
            </a:r>
          </a:p>
          <a:p>
            <a:pPr marL="285750" indent="-285750" algn="l">
              <a:buFont typeface="Arial" panose="020B0604020202020204" pitchFamily="34" charset="0"/>
              <a:buChar char="•"/>
            </a:pPr>
            <a:endParaRPr lang="en-US" sz="1000" b="0" i="0" dirty="0">
              <a:solidFill>
                <a:srgbClr val="0D0D0D"/>
              </a:solidFill>
              <a:effectLst/>
              <a:highlight>
                <a:srgbClr val="FFFFFF"/>
              </a:highlight>
              <a:latin typeface="Calibri" panose="020F0502020204030204" pitchFamily="34" charset="0"/>
              <a:cs typeface="Calibri" panose="020F0502020204030204" pitchFamily="34" charset="0"/>
            </a:endParaRPr>
          </a:p>
          <a:p>
            <a:pPr marL="285750" indent="-285750" algn="l">
              <a:buFont typeface="Arial" panose="020B0604020202020204" pitchFamily="34" charset="0"/>
              <a:buChar char="•"/>
            </a:pPr>
            <a:r>
              <a:rPr lang="en-US" b="1" i="0" dirty="0">
                <a:solidFill>
                  <a:srgbClr val="0D0D0D"/>
                </a:solidFill>
                <a:effectLst/>
                <a:highlight>
                  <a:srgbClr val="FFFFFF"/>
                </a:highlight>
                <a:latin typeface="Calibri" panose="020F0502020204030204" pitchFamily="34" charset="0"/>
                <a:cs typeface="Calibri" panose="020F0502020204030204" pitchFamily="34" charset="0"/>
              </a:rPr>
              <a:t>Broadened Partnerships</a:t>
            </a:r>
            <a:r>
              <a:rPr lang="en-US" b="0" i="0" dirty="0">
                <a:solidFill>
                  <a:srgbClr val="0D0D0D"/>
                </a:solidFill>
                <a:effectLst/>
                <a:highlight>
                  <a:srgbClr val="FFFFFF"/>
                </a:highlight>
                <a:latin typeface="Calibri" panose="020F0502020204030204" pitchFamily="34" charset="0"/>
                <a:cs typeface="Calibri" panose="020F0502020204030204" pitchFamily="34" charset="0"/>
              </a:rPr>
              <a:t>: Broadens the scope of partnerships by connecting diverse stakeholders, leveraging collective resources for amplified impact in food safety.</a:t>
            </a:r>
          </a:p>
          <a:p>
            <a:pPr marL="285750" indent="-285750" algn="l">
              <a:buFont typeface="Arial" panose="020B0604020202020204" pitchFamily="34" charset="0"/>
              <a:buChar char="•"/>
            </a:pPr>
            <a:endParaRPr lang="en-US" sz="1000" b="0" i="0" dirty="0">
              <a:solidFill>
                <a:srgbClr val="0D0D0D"/>
              </a:solidFill>
              <a:effectLst/>
              <a:highlight>
                <a:srgbClr val="FFFFFF"/>
              </a:highlight>
              <a:latin typeface="Calibri" panose="020F0502020204030204" pitchFamily="34" charset="0"/>
              <a:cs typeface="Calibri" panose="020F0502020204030204" pitchFamily="34" charset="0"/>
            </a:endParaRPr>
          </a:p>
          <a:p>
            <a:pPr marL="285750" indent="-285750" algn="l">
              <a:buFont typeface="Arial" panose="020B0604020202020204" pitchFamily="34" charset="0"/>
              <a:buChar char="•"/>
            </a:pPr>
            <a:r>
              <a:rPr lang="en-US" b="1" i="0" dirty="0">
                <a:solidFill>
                  <a:srgbClr val="0D0D0D"/>
                </a:solidFill>
                <a:effectLst/>
                <a:highlight>
                  <a:srgbClr val="FFFFFF"/>
                </a:highlight>
                <a:latin typeface="Calibri" panose="020F0502020204030204" pitchFamily="34" charset="0"/>
                <a:cs typeface="Calibri" panose="020F0502020204030204" pitchFamily="34" charset="0"/>
              </a:rPr>
              <a:t>Simplified Unified Communications</a:t>
            </a:r>
            <a:r>
              <a:rPr lang="en-US" b="0" i="0" dirty="0">
                <a:solidFill>
                  <a:srgbClr val="0D0D0D"/>
                </a:solidFill>
                <a:effectLst/>
                <a:highlight>
                  <a:srgbClr val="FFFFFF"/>
                </a:highlight>
                <a:latin typeface="Calibri" panose="020F0502020204030204" pitchFamily="34" charset="0"/>
                <a:cs typeface="Calibri" panose="020F0502020204030204" pitchFamily="34" charset="0"/>
              </a:rPr>
              <a:t>: Simplifies communication across various food safety stakeholders with effective tools, ensuring alignment and coordinated action.</a:t>
            </a:r>
          </a:p>
          <a:p>
            <a:pPr marL="285750" indent="-285750" algn="l">
              <a:buFont typeface="Arial" panose="020B0604020202020204" pitchFamily="34" charset="0"/>
              <a:buChar char="•"/>
            </a:pPr>
            <a:endParaRPr lang="en-US" sz="1000" b="0" i="0" dirty="0">
              <a:solidFill>
                <a:srgbClr val="0D0D0D"/>
              </a:solidFill>
              <a:effectLst/>
              <a:highlight>
                <a:srgbClr val="FFFFFF"/>
              </a:highlight>
              <a:latin typeface="Calibri" panose="020F0502020204030204" pitchFamily="34" charset="0"/>
              <a:cs typeface="Calibri" panose="020F0502020204030204" pitchFamily="34" charset="0"/>
            </a:endParaRPr>
          </a:p>
          <a:p>
            <a:pPr marL="285750" indent="-285750" algn="l">
              <a:buFont typeface="Arial" panose="020B0604020202020204" pitchFamily="34" charset="0"/>
              <a:buChar char="•"/>
            </a:pPr>
            <a:r>
              <a:rPr lang="en-US" b="1" i="0" dirty="0">
                <a:solidFill>
                  <a:srgbClr val="0D0D0D"/>
                </a:solidFill>
                <a:effectLst/>
                <a:highlight>
                  <a:srgbClr val="FFFFFF"/>
                </a:highlight>
                <a:latin typeface="Calibri" panose="020F0502020204030204" pitchFamily="34" charset="0"/>
                <a:cs typeface="Calibri" panose="020F0502020204030204" pitchFamily="34" charset="0"/>
              </a:rPr>
              <a:t>Integrated Efforts</a:t>
            </a:r>
            <a:r>
              <a:rPr lang="en-US" b="0" i="0" dirty="0">
                <a:solidFill>
                  <a:srgbClr val="0D0D0D"/>
                </a:solidFill>
                <a:effectLst/>
                <a:highlight>
                  <a:srgbClr val="FFFFFF"/>
                </a:highlight>
                <a:latin typeface="Calibri" panose="020F0502020204030204" pitchFamily="34" charset="0"/>
                <a:cs typeface="Calibri" panose="020F0502020204030204" pitchFamily="34" charset="0"/>
              </a:rPr>
              <a:t>: Integrates efforts across sectors and regions into a cohesive strategy, promoting a comprehensive approach to tackle food safety challenges.</a:t>
            </a:r>
          </a:p>
          <a:p>
            <a:pPr marL="285750" indent="-285750" algn="l">
              <a:buFont typeface="Arial" panose="020B0604020202020204" pitchFamily="34" charset="0"/>
              <a:buChar char="•"/>
            </a:pPr>
            <a:endParaRPr lang="en-US" sz="1000" b="0" i="0" dirty="0">
              <a:solidFill>
                <a:srgbClr val="0D0D0D"/>
              </a:solidFill>
              <a:effectLst/>
              <a:highlight>
                <a:srgbClr val="FFFFFF"/>
              </a:highlight>
              <a:latin typeface="Calibri" panose="020F0502020204030204" pitchFamily="34" charset="0"/>
              <a:cs typeface="Calibri" panose="020F0502020204030204" pitchFamily="34" charset="0"/>
            </a:endParaRPr>
          </a:p>
          <a:p>
            <a:pPr marL="285750" indent="-285750" algn="l">
              <a:buFont typeface="Arial" panose="020B0604020202020204" pitchFamily="34" charset="0"/>
              <a:buChar char="•"/>
            </a:pPr>
            <a:r>
              <a:rPr lang="en-US" b="1" i="0" dirty="0">
                <a:solidFill>
                  <a:srgbClr val="0D0D0D"/>
                </a:solidFill>
                <a:effectLst/>
                <a:highlight>
                  <a:srgbClr val="FFFFFF"/>
                </a:highlight>
                <a:latin typeface="Calibri" panose="020F0502020204030204" pitchFamily="34" charset="0"/>
                <a:cs typeface="Calibri" panose="020F0502020204030204" pitchFamily="34" charset="0"/>
              </a:rPr>
              <a:t>Sharing Resources Effectively</a:t>
            </a:r>
            <a:r>
              <a:rPr lang="en-US" b="0" i="0" dirty="0">
                <a:solidFill>
                  <a:srgbClr val="0D0D0D"/>
                </a:solidFill>
                <a:effectLst/>
                <a:highlight>
                  <a:srgbClr val="FFFFFF"/>
                </a:highlight>
                <a:latin typeface="Calibri" panose="020F0502020204030204" pitchFamily="34" charset="0"/>
                <a:cs typeface="Calibri" panose="020F0502020204030204" pitchFamily="34" charset="0"/>
              </a:rPr>
              <a:t>: Creates a network for the effective sharing of resources, insights, and best practices, driving a united and efficient response to food safety needs.</a:t>
            </a:r>
          </a:p>
          <a:p>
            <a:endParaRPr lang="en-US" dirty="0">
              <a:highlight>
                <a:srgbClr val="FFFFFF"/>
              </a:highlight>
            </a:endParaRPr>
          </a:p>
        </p:txBody>
      </p:sp>
      <p:pic>
        <p:nvPicPr>
          <p:cNvPr id="2" name="Picture 1">
            <a:extLst>
              <a:ext uri="{FF2B5EF4-FFF2-40B4-BE49-F238E27FC236}">
                <a16:creationId xmlns:a16="http://schemas.microsoft.com/office/drawing/2014/main" id="{72927CE8-39E9-BD17-C42F-216B54B2FE04}"/>
              </a:ext>
            </a:extLst>
          </p:cNvPr>
          <p:cNvPicPr>
            <a:picLocks noChangeAspect="1"/>
          </p:cNvPicPr>
          <p:nvPr/>
        </p:nvPicPr>
        <p:blipFill>
          <a:blip r:embed="rId4"/>
          <a:stretch>
            <a:fillRect/>
          </a:stretch>
        </p:blipFill>
        <p:spPr>
          <a:xfrm>
            <a:off x="-12357" y="905427"/>
            <a:ext cx="3429000" cy="1231900"/>
          </a:xfrm>
          <a:prstGeom prst="rect">
            <a:avLst/>
          </a:prstGeom>
        </p:spPr>
      </p:pic>
      <p:pic>
        <p:nvPicPr>
          <p:cNvPr id="3" name="Picture 2">
            <a:extLst>
              <a:ext uri="{FF2B5EF4-FFF2-40B4-BE49-F238E27FC236}">
                <a16:creationId xmlns:a16="http://schemas.microsoft.com/office/drawing/2014/main" id="{6375BBD3-9A54-1AAE-C1C1-55091F8A4793}"/>
              </a:ext>
            </a:extLst>
          </p:cNvPr>
          <p:cNvPicPr>
            <a:picLocks noChangeAspect="1"/>
          </p:cNvPicPr>
          <p:nvPr/>
        </p:nvPicPr>
        <p:blipFill>
          <a:blip r:embed="rId5"/>
          <a:stretch>
            <a:fillRect/>
          </a:stretch>
        </p:blipFill>
        <p:spPr>
          <a:xfrm>
            <a:off x="59635" y="56324"/>
            <a:ext cx="3312946" cy="2492789"/>
          </a:xfrm>
          <a:prstGeom prst="rect">
            <a:avLst/>
          </a:prstGeom>
        </p:spPr>
      </p:pic>
      <p:sp>
        <p:nvSpPr>
          <p:cNvPr id="12" name="TextBox 11">
            <a:extLst>
              <a:ext uri="{FF2B5EF4-FFF2-40B4-BE49-F238E27FC236}">
                <a16:creationId xmlns:a16="http://schemas.microsoft.com/office/drawing/2014/main" id="{60C0FCFC-A6C4-8B18-4C9F-44136C98F264}"/>
              </a:ext>
            </a:extLst>
          </p:cNvPr>
          <p:cNvSpPr txBox="1"/>
          <p:nvPr/>
        </p:nvSpPr>
        <p:spPr>
          <a:xfrm>
            <a:off x="139148" y="4093937"/>
            <a:ext cx="3079764" cy="1569660"/>
          </a:xfrm>
          <a:prstGeom prst="rect">
            <a:avLst/>
          </a:prstGeom>
          <a:noFill/>
        </p:spPr>
        <p:txBody>
          <a:bodyPr wrap="square" rtlCol="0">
            <a:spAutoFit/>
          </a:bodyPr>
          <a:lstStyle/>
          <a:p>
            <a:pPr algn="ctr"/>
            <a:r>
              <a:rPr lang="en-US" sz="2400" dirty="0">
                <a:solidFill>
                  <a:schemeClr val="bg1"/>
                </a:solidFill>
                <a:latin typeface="Calibri" panose="020F0502020204030204" pitchFamily="34" charset="0"/>
                <a:cs typeface="Calibri" panose="020F0502020204030204" pitchFamily="34" charset="0"/>
              </a:rPr>
              <a:t>Addresses the </a:t>
            </a:r>
          </a:p>
          <a:p>
            <a:pPr algn="ctr"/>
            <a:r>
              <a:rPr lang="en-US" sz="2400" dirty="0">
                <a:solidFill>
                  <a:schemeClr val="bg1"/>
                </a:solidFill>
                <a:latin typeface="Calibri" panose="020F0502020204030204" pitchFamily="34" charset="0"/>
                <a:cs typeface="Calibri" panose="020F0502020204030204" pitchFamily="34" charset="0"/>
              </a:rPr>
              <a:t>2022-2036 Food Safety Strategies for Africa</a:t>
            </a:r>
          </a:p>
          <a:p>
            <a:pPr algn="ctr"/>
            <a:r>
              <a:rPr lang="en-US" sz="2400" dirty="0">
                <a:solidFill>
                  <a:schemeClr val="bg1"/>
                </a:solidFill>
                <a:latin typeface="Calibri" panose="020F0502020204030204" pitchFamily="34" charset="0"/>
                <a:cs typeface="Calibri" panose="020F0502020204030204" pitchFamily="34" charset="0"/>
              </a:rPr>
              <a:t>(FSSA)    </a:t>
            </a:r>
          </a:p>
        </p:txBody>
      </p:sp>
      <p:pic>
        <p:nvPicPr>
          <p:cNvPr id="5" name="Picture 4">
            <a:extLst>
              <a:ext uri="{FF2B5EF4-FFF2-40B4-BE49-F238E27FC236}">
                <a16:creationId xmlns:a16="http://schemas.microsoft.com/office/drawing/2014/main" id="{2E540232-3BC5-DB2E-4850-FE5772214099}"/>
              </a:ext>
            </a:extLst>
          </p:cNvPr>
          <p:cNvPicPr>
            <a:picLocks noChangeAspect="1"/>
          </p:cNvPicPr>
          <p:nvPr/>
        </p:nvPicPr>
        <p:blipFill>
          <a:blip r:embed="rId6"/>
          <a:stretch>
            <a:fillRect/>
          </a:stretch>
        </p:blipFill>
        <p:spPr>
          <a:xfrm>
            <a:off x="59635" y="2618961"/>
            <a:ext cx="3312946" cy="1264943"/>
          </a:xfrm>
          <a:prstGeom prst="rect">
            <a:avLst/>
          </a:prstGeom>
        </p:spPr>
      </p:pic>
      <p:pic>
        <p:nvPicPr>
          <p:cNvPr id="9" name="Picture 8" descr="A blue and white logo&#10;&#10;Description automatically generated">
            <a:extLst>
              <a:ext uri="{FF2B5EF4-FFF2-40B4-BE49-F238E27FC236}">
                <a16:creationId xmlns:a16="http://schemas.microsoft.com/office/drawing/2014/main" id="{A71967B3-CF13-5DA0-ABC0-4CD2CE067A5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82024" y="6156211"/>
            <a:ext cx="621885" cy="596560"/>
          </a:xfrm>
          <a:prstGeom prst="rect">
            <a:avLst/>
          </a:prstGeom>
        </p:spPr>
      </p:pic>
    </p:spTree>
    <p:extLst>
      <p:ext uri="{BB962C8B-B14F-4D97-AF65-F5344CB8AC3E}">
        <p14:creationId xmlns:p14="http://schemas.microsoft.com/office/powerpoint/2010/main" val="464469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xEl>
                                              <p:pRg st="10" end="1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D3573F7-1033-4B82-AF77-7930EBBC1E96}"/>
              </a:ext>
            </a:extLst>
          </p:cNvPr>
          <p:cNvSpPr>
            <a:spLocks noGrp="1"/>
          </p:cNvSpPr>
          <p:nvPr>
            <p:ph idx="1"/>
          </p:nvPr>
        </p:nvSpPr>
        <p:spPr>
          <a:xfrm>
            <a:off x="5126906" y="951471"/>
            <a:ext cx="6783311" cy="5533076"/>
          </a:xfrm>
        </p:spPr>
        <p:txBody>
          <a:bodyPr anchor="ctr">
            <a:normAutofit/>
          </a:bodyPr>
          <a:lstStyle/>
          <a:p>
            <a:pPr algn="just">
              <a:buFont typeface="Arial" panose="020B0604020202020204" pitchFamily="34" charset="0"/>
              <a:buChar char="•"/>
            </a:pPr>
            <a:r>
              <a:rPr lang="en-US" sz="2400" b="1" dirty="0">
                <a:solidFill>
                  <a:srgbClr val="365F93"/>
                </a:solidFill>
                <a:latin typeface="Calibri" panose="020F0502020204030204" pitchFamily="34" charset="0"/>
                <a:cs typeface="Calibri" panose="020F0502020204030204" pitchFamily="34" charset="0"/>
              </a:rPr>
              <a:t>Enhancing Continental Collaboration: </a:t>
            </a:r>
            <a:r>
              <a:rPr lang="en-US" dirty="0">
                <a:latin typeface="Calibri" panose="020F0502020204030204" pitchFamily="34" charset="0"/>
                <a:cs typeface="Calibri" panose="020F0502020204030204" pitchFamily="34" charset="0"/>
              </a:rPr>
              <a:t>Aligning with the African Union's aspiration for a united and integrated Africa, the initiative promotes continental collaboration by connecting disparate food safety systems through a unified platform.</a:t>
            </a:r>
            <a:endParaRPr lang="en-US" sz="1400" dirty="0">
              <a:latin typeface="Calibri" panose="020F0502020204030204" pitchFamily="34" charset="0"/>
              <a:cs typeface="Calibri" panose="020F0502020204030204" pitchFamily="34" charset="0"/>
            </a:endParaRPr>
          </a:p>
          <a:p>
            <a:pPr algn="just">
              <a:buFont typeface="Arial" panose="020B0604020202020204" pitchFamily="34" charset="0"/>
              <a:buChar char="•"/>
            </a:pPr>
            <a:r>
              <a:rPr lang="en-US" sz="2400" b="1" dirty="0">
                <a:solidFill>
                  <a:srgbClr val="365F93"/>
                </a:solidFill>
                <a:latin typeface="Calibri" panose="020F0502020204030204" pitchFamily="34" charset="0"/>
                <a:cs typeface="Calibri" panose="020F0502020204030204" pitchFamily="34" charset="0"/>
              </a:rPr>
              <a:t>Leveraging Proven Technology:</a:t>
            </a:r>
            <a:r>
              <a:rPr lang="en-US" sz="2400" dirty="0">
                <a:solidFill>
                  <a:srgbClr val="365F93"/>
                </a:solidFill>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Offering the Connexion Platform, which has a track record of success in the U.S., the initiative brings a tested solution to meet Africa's ambitious food safety objectives, helping to leapfrog technological challenges.</a:t>
            </a:r>
          </a:p>
        </p:txBody>
      </p:sp>
      <p:pic>
        <p:nvPicPr>
          <p:cNvPr id="5" name="Picture 4" descr="A logo for a company&#10;&#10;Description automatically generated">
            <a:extLst>
              <a:ext uri="{FF2B5EF4-FFF2-40B4-BE49-F238E27FC236}">
                <a16:creationId xmlns:a16="http://schemas.microsoft.com/office/drawing/2014/main" id="{050938FE-CBB4-B4D5-320B-BA6ADF60BA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727" y="1318821"/>
            <a:ext cx="4358253" cy="4543711"/>
          </a:xfrm>
          <a:prstGeom prst="rect">
            <a:avLst/>
          </a:prstGeom>
        </p:spPr>
      </p:pic>
      <p:pic>
        <p:nvPicPr>
          <p:cNvPr id="6" name="Picture 5">
            <a:extLst>
              <a:ext uri="{FF2B5EF4-FFF2-40B4-BE49-F238E27FC236}">
                <a16:creationId xmlns:a16="http://schemas.microsoft.com/office/drawing/2014/main" id="{FB690E0E-D24A-56F3-B44A-65BF2F96E215}"/>
              </a:ext>
            </a:extLst>
          </p:cNvPr>
          <p:cNvPicPr>
            <a:picLocks noChangeAspect="1"/>
          </p:cNvPicPr>
          <p:nvPr/>
        </p:nvPicPr>
        <p:blipFill>
          <a:blip r:embed="rId3"/>
          <a:stretch>
            <a:fillRect/>
          </a:stretch>
        </p:blipFill>
        <p:spPr>
          <a:xfrm>
            <a:off x="610458" y="2834"/>
            <a:ext cx="1308100" cy="241300"/>
          </a:xfrm>
          <a:prstGeom prst="rect">
            <a:avLst/>
          </a:prstGeom>
        </p:spPr>
      </p:pic>
      <p:sp>
        <p:nvSpPr>
          <p:cNvPr id="2" name="Title 1">
            <a:extLst>
              <a:ext uri="{FF2B5EF4-FFF2-40B4-BE49-F238E27FC236}">
                <a16:creationId xmlns:a16="http://schemas.microsoft.com/office/drawing/2014/main" id="{D961699B-8BA5-41C7-B3A8-C1EFE1DB4D15}"/>
              </a:ext>
            </a:extLst>
          </p:cNvPr>
          <p:cNvSpPr>
            <a:spLocks noGrp="1"/>
          </p:cNvSpPr>
          <p:nvPr>
            <p:ph type="title"/>
          </p:nvPr>
        </p:nvSpPr>
        <p:spPr>
          <a:xfrm>
            <a:off x="786384" y="69965"/>
            <a:ext cx="10377484" cy="1178125"/>
          </a:xfrm>
        </p:spPr>
        <p:txBody>
          <a:bodyPr anchor="t">
            <a:noAutofit/>
          </a:bodyPr>
          <a:lstStyle/>
          <a:p>
            <a:pPr algn="ctr"/>
            <a:r>
              <a:rPr lang="en-US" sz="3000" b="1" dirty="0">
                <a:solidFill>
                  <a:schemeClr val="bg1">
                    <a:lumMod val="95000"/>
                  </a:schemeClr>
                </a:solidFill>
                <a:latin typeface="Calibri" panose="020F0502020204030204" pitchFamily="34" charset="0"/>
                <a:cs typeface="Calibri" panose="020F0502020204030204" pitchFamily="34" charset="0"/>
              </a:rPr>
              <a:t>The One Africa Collaboration Initiative addresses the </a:t>
            </a:r>
            <a:br>
              <a:rPr lang="en-US" sz="3000" b="1" dirty="0">
                <a:solidFill>
                  <a:schemeClr val="bg1">
                    <a:lumMod val="95000"/>
                  </a:schemeClr>
                </a:solidFill>
                <a:latin typeface="Calibri" panose="020F0502020204030204" pitchFamily="34" charset="0"/>
                <a:cs typeface="Calibri" panose="020F0502020204030204" pitchFamily="34" charset="0"/>
              </a:rPr>
            </a:br>
            <a:r>
              <a:rPr lang="en-US" sz="3000" b="1" dirty="0">
                <a:solidFill>
                  <a:schemeClr val="bg1">
                    <a:lumMod val="95000"/>
                  </a:schemeClr>
                </a:solidFill>
                <a:latin typeface="Calibri" panose="020F0502020204030204" pitchFamily="34" charset="0"/>
                <a:cs typeface="Calibri" panose="020F0502020204030204" pitchFamily="34" charset="0"/>
              </a:rPr>
              <a:t>African Union's 2036 Agenda food safety goals by:</a:t>
            </a:r>
            <a:br>
              <a:rPr lang="en-US" sz="3000" b="1" dirty="0">
                <a:solidFill>
                  <a:schemeClr val="bg1">
                    <a:lumMod val="95000"/>
                  </a:schemeClr>
                </a:solidFill>
                <a:latin typeface="Calibri" panose="020F0502020204030204" pitchFamily="34" charset="0"/>
                <a:cs typeface="Calibri" panose="020F0502020204030204" pitchFamily="34" charset="0"/>
              </a:rPr>
            </a:br>
            <a:endParaRPr lang="en-AS" sz="3000" b="1" dirty="0">
              <a:solidFill>
                <a:schemeClr val="bg1">
                  <a:lumMod val="95000"/>
                </a:schemeClr>
              </a:solidFill>
              <a:latin typeface="Calibri" panose="020F0502020204030204" pitchFamily="34" charset="0"/>
              <a:cs typeface="Calibri" panose="020F0502020204030204" pitchFamily="34" charset="0"/>
            </a:endParaRPr>
          </a:p>
        </p:txBody>
      </p:sp>
      <p:pic>
        <p:nvPicPr>
          <p:cNvPr id="7" name="Picture 6" descr="A blue and white logo&#10;&#10;Description automatically generated">
            <a:extLst>
              <a:ext uri="{FF2B5EF4-FFF2-40B4-BE49-F238E27FC236}">
                <a16:creationId xmlns:a16="http://schemas.microsoft.com/office/drawing/2014/main" id="{9E809DC2-6962-F447-58F5-66A21D3EC5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82024" y="6156211"/>
            <a:ext cx="621885" cy="596560"/>
          </a:xfrm>
          <a:prstGeom prst="rect">
            <a:avLst/>
          </a:prstGeom>
        </p:spPr>
      </p:pic>
    </p:spTree>
    <p:extLst>
      <p:ext uri="{BB962C8B-B14F-4D97-AF65-F5344CB8AC3E}">
        <p14:creationId xmlns:p14="http://schemas.microsoft.com/office/powerpoint/2010/main" val="131215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D3573F7-1033-4B82-AF77-7930EBBC1E96}"/>
              </a:ext>
            </a:extLst>
          </p:cNvPr>
          <p:cNvSpPr>
            <a:spLocks noGrp="1"/>
          </p:cNvSpPr>
          <p:nvPr>
            <p:ph idx="1"/>
          </p:nvPr>
        </p:nvSpPr>
        <p:spPr>
          <a:xfrm>
            <a:off x="5153893" y="1006577"/>
            <a:ext cx="6895966" cy="5392313"/>
          </a:xfrm>
        </p:spPr>
        <p:txBody>
          <a:bodyPr anchor="ctr">
            <a:normAutofit/>
          </a:bodyPr>
          <a:lstStyle/>
          <a:p>
            <a:pPr algn="just">
              <a:buFont typeface="Arial" panose="020B0604020202020204" pitchFamily="34" charset="0"/>
              <a:buChar char="•"/>
            </a:pPr>
            <a:r>
              <a:rPr lang="en-US" sz="2400" b="1" dirty="0">
                <a:solidFill>
                  <a:srgbClr val="365F93"/>
                </a:solidFill>
                <a:latin typeface="Calibri" panose="020F0502020204030204" pitchFamily="34" charset="0"/>
                <a:cs typeface="Calibri" panose="020F0502020204030204" pitchFamily="34" charset="0"/>
              </a:rPr>
              <a:t>Supporting Sustainable Agriculture:</a:t>
            </a:r>
            <a:r>
              <a:rPr lang="en-US" sz="2200" b="1" dirty="0">
                <a:latin typeface="Calibri" panose="020F0502020204030204" pitchFamily="34" charset="0"/>
                <a:cs typeface="Calibri" panose="020F0502020204030204" pitchFamily="34" charset="0"/>
              </a:rPr>
              <a:t> </a:t>
            </a:r>
            <a:r>
              <a:rPr lang="en-US" sz="2000" dirty="0">
                <a:latin typeface="Calibri" panose="020F0502020204030204" pitchFamily="34" charset="0"/>
                <a:cs typeface="Calibri" panose="020F0502020204030204" pitchFamily="34" charset="0"/>
              </a:rPr>
              <a:t>By improving food safety standards, the initiative directly supports sustainable agriculture, a key component of the African Union's 2036 Agenda, enhancing the quality and safety of agricultural produce.</a:t>
            </a:r>
            <a:endParaRPr lang="en-US" sz="1400" dirty="0">
              <a:latin typeface="Calibri" panose="020F0502020204030204" pitchFamily="34" charset="0"/>
              <a:cs typeface="Calibri" panose="020F0502020204030204" pitchFamily="34" charset="0"/>
            </a:endParaRPr>
          </a:p>
          <a:p>
            <a:pPr algn="just">
              <a:buFont typeface="Arial" panose="020B0604020202020204" pitchFamily="34" charset="0"/>
              <a:buChar char="•"/>
            </a:pPr>
            <a:r>
              <a:rPr lang="en-US" sz="2400" b="1" dirty="0">
                <a:solidFill>
                  <a:srgbClr val="365F93"/>
                </a:solidFill>
                <a:latin typeface="Calibri" panose="020F0502020204030204" pitchFamily="34" charset="0"/>
                <a:cs typeface="Calibri" panose="020F0502020204030204" pitchFamily="34" charset="0"/>
              </a:rPr>
              <a:t>Building Capacity:</a:t>
            </a:r>
            <a:r>
              <a:rPr lang="en-US" sz="2400" dirty="0">
                <a:solidFill>
                  <a:srgbClr val="365F93"/>
                </a:solidFill>
                <a:latin typeface="Calibri" panose="020F0502020204030204" pitchFamily="34" charset="0"/>
                <a:cs typeface="Calibri" panose="020F0502020204030204" pitchFamily="34" charset="0"/>
              </a:rPr>
              <a:t> </a:t>
            </a:r>
            <a:r>
              <a:rPr lang="en-US" sz="2000" dirty="0">
                <a:latin typeface="Calibri" panose="020F0502020204030204" pitchFamily="34" charset="0"/>
                <a:cs typeface="Calibri" panose="020F0502020204030204" pitchFamily="34" charset="0"/>
              </a:rPr>
              <a:t>The initiative focuses on capacity building, which is crucial for achieving the African Union's goals. Comprehensive training and community development ensure that food safety practices will be sustainable and continuously improve over time.</a:t>
            </a:r>
          </a:p>
        </p:txBody>
      </p:sp>
      <p:pic>
        <p:nvPicPr>
          <p:cNvPr id="6" name="Picture 5" descr="A logo for a company&#10;&#10;Description automatically generated">
            <a:extLst>
              <a:ext uri="{FF2B5EF4-FFF2-40B4-BE49-F238E27FC236}">
                <a16:creationId xmlns:a16="http://schemas.microsoft.com/office/drawing/2014/main" id="{C6901FDB-5879-7E1C-BF45-9FA38B7BD4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727" y="1318821"/>
            <a:ext cx="4358253" cy="4543711"/>
          </a:xfrm>
          <a:prstGeom prst="rect">
            <a:avLst/>
          </a:prstGeom>
        </p:spPr>
      </p:pic>
      <p:pic>
        <p:nvPicPr>
          <p:cNvPr id="7" name="Picture 6">
            <a:extLst>
              <a:ext uri="{FF2B5EF4-FFF2-40B4-BE49-F238E27FC236}">
                <a16:creationId xmlns:a16="http://schemas.microsoft.com/office/drawing/2014/main" id="{DE5406D3-6BDC-2C37-A04F-23F26A72E66E}"/>
              </a:ext>
            </a:extLst>
          </p:cNvPr>
          <p:cNvPicPr>
            <a:picLocks noChangeAspect="1"/>
          </p:cNvPicPr>
          <p:nvPr/>
        </p:nvPicPr>
        <p:blipFill>
          <a:blip r:embed="rId3"/>
          <a:stretch>
            <a:fillRect/>
          </a:stretch>
        </p:blipFill>
        <p:spPr>
          <a:xfrm>
            <a:off x="610458" y="2834"/>
            <a:ext cx="1308100" cy="241300"/>
          </a:xfrm>
          <a:prstGeom prst="rect">
            <a:avLst/>
          </a:prstGeom>
        </p:spPr>
      </p:pic>
      <p:sp>
        <p:nvSpPr>
          <p:cNvPr id="2" name="Title 1">
            <a:extLst>
              <a:ext uri="{FF2B5EF4-FFF2-40B4-BE49-F238E27FC236}">
                <a16:creationId xmlns:a16="http://schemas.microsoft.com/office/drawing/2014/main" id="{D961699B-8BA5-41C7-B3A8-C1EFE1DB4D15}"/>
              </a:ext>
            </a:extLst>
          </p:cNvPr>
          <p:cNvSpPr>
            <a:spLocks noGrp="1"/>
          </p:cNvSpPr>
          <p:nvPr>
            <p:ph type="title"/>
          </p:nvPr>
        </p:nvSpPr>
        <p:spPr>
          <a:xfrm>
            <a:off x="786384" y="57608"/>
            <a:ext cx="10377484" cy="1178125"/>
          </a:xfrm>
        </p:spPr>
        <p:txBody>
          <a:bodyPr anchor="t">
            <a:noAutofit/>
          </a:bodyPr>
          <a:lstStyle/>
          <a:p>
            <a:pPr algn="ctr"/>
            <a:r>
              <a:rPr lang="en-US" sz="3000" b="1" dirty="0">
                <a:solidFill>
                  <a:schemeClr val="bg1">
                    <a:lumMod val="95000"/>
                  </a:schemeClr>
                </a:solidFill>
                <a:latin typeface="Calibri" panose="020F0502020204030204" pitchFamily="34" charset="0"/>
                <a:cs typeface="Calibri" panose="020F0502020204030204" pitchFamily="34" charset="0"/>
              </a:rPr>
              <a:t>The One Africa Collaboration Initiative addresses the </a:t>
            </a:r>
            <a:br>
              <a:rPr lang="en-US" sz="3000" b="1" dirty="0">
                <a:solidFill>
                  <a:schemeClr val="bg1">
                    <a:lumMod val="95000"/>
                  </a:schemeClr>
                </a:solidFill>
                <a:latin typeface="Calibri" panose="020F0502020204030204" pitchFamily="34" charset="0"/>
                <a:cs typeface="Calibri" panose="020F0502020204030204" pitchFamily="34" charset="0"/>
              </a:rPr>
            </a:br>
            <a:r>
              <a:rPr lang="en-US" sz="3000" b="1" dirty="0">
                <a:solidFill>
                  <a:schemeClr val="bg1">
                    <a:lumMod val="95000"/>
                  </a:schemeClr>
                </a:solidFill>
                <a:latin typeface="Calibri" panose="020F0502020204030204" pitchFamily="34" charset="0"/>
                <a:cs typeface="Calibri" panose="020F0502020204030204" pitchFamily="34" charset="0"/>
              </a:rPr>
              <a:t>African Union's 2036 Agenda food safety goals by:</a:t>
            </a:r>
            <a:endParaRPr lang="en-AS" sz="3000" b="1" dirty="0">
              <a:solidFill>
                <a:schemeClr val="bg1">
                  <a:lumMod val="95000"/>
                </a:schemeClr>
              </a:solidFill>
              <a:latin typeface="Calibri" panose="020F0502020204030204" pitchFamily="34" charset="0"/>
              <a:cs typeface="Calibri" panose="020F0502020204030204" pitchFamily="34" charset="0"/>
            </a:endParaRPr>
          </a:p>
        </p:txBody>
      </p:sp>
      <p:pic>
        <p:nvPicPr>
          <p:cNvPr id="5" name="Picture 4" descr="A blue and white logo&#10;&#10;Description automatically generated">
            <a:extLst>
              <a:ext uri="{FF2B5EF4-FFF2-40B4-BE49-F238E27FC236}">
                <a16:creationId xmlns:a16="http://schemas.microsoft.com/office/drawing/2014/main" id="{140D0DFF-2C66-87C1-FCBC-1B1218D266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82024" y="6156211"/>
            <a:ext cx="621885" cy="596560"/>
          </a:xfrm>
          <a:prstGeom prst="rect">
            <a:avLst/>
          </a:prstGeom>
        </p:spPr>
      </p:pic>
    </p:spTree>
    <p:extLst>
      <p:ext uri="{BB962C8B-B14F-4D97-AF65-F5344CB8AC3E}">
        <p14:creationId xmlns:p14="http://schemas.microsoft.com/office/powerpoint/2010/main" val="1129459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D3573F7-1033-4B82-AF77-7930EBBC1E96}"/>
              </a:ext>
            </a:extLst>
          </p:cNvPr>
          <p:cNvSpPr>
            <a:spLocks noGrp="1"/>
          </p:cNvSpPr>
          <p:nvPr>
            <p:ph idx="1"/>
          </p:nvPr>
        </p:nvSpPr>
        <p:spPr>
          <a:xfrm>
            <a:off x="4950980" y="1835763"/>
            <a:ext cx="6989072" cy="4357556"/>
          </a:xfrm>
        </p:spPr>
        <p:txBody>
          <a:bodyPr anchor="ctr">
            <a:noAutofit/>
          </a:bodyPr>
          <a:lstStyle/>
          <a:p>
            <a:pPr algn="just">
              <a:buFont typeface="Arial" panose="020B0604020202020204" pitchFamily="34" charset="0"/>
              <a:buChar char="•"/>
            </a:pPr>
            <a:r>
              <a:rPr lang="en-US" sz="2400" b="1" dirty="0">
                <a:solidFill>
                  <a:srgbClr val="365F93"/>
                </a:solidFill>
                <a:latin typeface="Calibri" panose="020F0502020204030204" pitchFamily="34" charset="0"/>
                <a:cs typeface="Calibri" panose="020F0502020204030204" pitchFamily="34" charset="0"/>
              </a:rPr>
              <a:t>Promoting Public Health and Economic Growth: </a:t>
            </a:r>
            <a:r>
              <a:rPr lang="en-US" sz="2000" dirty="0">
                <a:latin typeface="Calibri" panose="020F0502020204030204" pitchFamily="34" charset="0"/>
                <a:cs typeface="Calibri" panose="020F0502020204030204" pitchFamily="34" charset="0"/>
              </a:rPr>
              <a:t>Improved food safety is linked to better public health outcomes and economic growth. By ensuring safer food, the initiative supports the AU's goals for improved health and well-being, as well as prosperous, inclusive, and sustainable economic development.</a:t>
            </a:r>
          </a:p>
          <a:p>
            <a:pPr algn="just">
              <a:buFont typeface="Arial" panose="020B0604020202020204" pitchFamily="34" charset="0"/>
              <a:buChar char="•"/>
            </a:pPr>
            <a:endParaRPr lang="en-US" sz="1400" dirty="0">
              <a:latin typeface="Calibri" panose="020F0502020204030204" pitchFamily="34" charset="0"/>
              <a:cs typeface="Calibri" panose="020F0502020204030204" pitchFamily="34" charset="0"/>
            </a:endParaRPr>
          </a:p>
          <a:p>
            <a:pPr algn="just">
              <a:buFont typeface="Arial" panose="020B0604020202020204" pitchFamily="34" charset="0"/>
              <a:buChar char="•"/>
            </a:pPr>
            <a:r>
              <a:rPr lang="en-US" sz="2400" b="1" dirty="0">
                <a:solidFill>
                  <a:srgbClr val="365F93"/>
                </a:solidFill>
                <a:latin typeface="Calibri" panose="020F0502020204030204" pitchFamily="34" charset="0"/>
                <a:cs typeface="Calibri" panose="020F0502020204030204" pitchFamily="34" charset="0"/>
              </a:rPr>
              <a:t>One Africa Collaboration Initiative: </a:t>
            </a:r>
            <a:r>
              <a:rPr lang="en-US" sz="2000" dirty="0">
                <a:latin typeface="Calibri" panose="020F0502020204030204" pitchFamily="34" charset="0"/>
                <a:cs typeface="Calibri" panose="020F0502020204030204" pitchFamily="34" charset="0"/>
              </a:rPr>
              <a:t>will help facilitate the achievement of all six of the African Union's long-term strategic objectives</a:t>
            </a:r>
          </a:p>
          <a:p>
            <a:pPr algn="just">
              <a:buFont typeface="Arial" panose="020B0604020202020204" pitchFamily="34" charset="0"/>
              <a:buChar char="•"/>
            </a:pPr>
            <a:endParaRPr lang="en-AS" sz="2400" dirty="0">
              <a:solidFill>
                <a:schemeClr val="bg1"/>
              </a:solidFill>
            </a:endParaRPr>
          </a:p>
        </p:txBody>
      </p:sp>
      <p:pic>
        <p:nvPicPr>
          <p:cNvPr id="5" name="Picture 4" descr="A logo for a company&#10;&#10;Description automatically generated">
            <a:extLst>
              <a:ext uri="{FF2B5EF4-FFF2-40B4-BE49-F238E27FC236}">
                <a16:creationId xmlns:a16="http://schemas.microsoft.com/office/drawing/2014/main" id="{1B492DF4-7D32-6E8E-7717-56581949E9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727" y="1318821"/>
            <a:ext cx="4358253" cy="4543711"/>
          </a:xfrm>
          <a:prstGeom prst="rect">
            <a:avLst/>
          </a:prstGeom>
        </p:spPr>
      </p:pic>
      <p:pic>
        <p:nvPicPr>
          <p:cNvPr id="8" name="Picture 7">
            <a:extLst>
              <a:ext uri="{FF2B5EF4-FFF2-40B4-BE49-F238E27FC236}">
                <a16:creationId xmlns:a16="http://schemas.microsoft.com/office/drawing/2014/main" id="{B632BC43-23C4-1187-6AE1-826E6781F201}"/>
              </a:ext>
            </a:extLst>
          </p:cNvPr>
          <p:cNvPicPr>
            <a:picLocks noChangeAspect="1"/>
          </p:cNvPicPr>
          <p:nvPr/>
        </p:nvPicPr>
        <p:blipFill>
          <a:blip r:embed="rId3"/>
          <a:stretch>
            <a:fillRect/>
          </a:stretch>
        </p:blipFill>
        <p:spPr>
          <a:xfrm>
            <a:off x="610458" y="2834"/>
            <a:ext cx="1308100" cy="241300"/>
          </a:xfrm>
          <a:prstGeom prst="rect">
            <a:avLst/>
          </a:prstGeom>
        </p:spPr>
      </p:pic>
      <p:sp>
        <p:nvSpPr>
          <p:cNvPr id="7" name="Title 1">
            <a:extLst>
              <a:ext uri="{FF2B5EF4-FFF2-40B4-BE49-F238E27FC236}">
                <a16:creationId xmlns:a16="http://schemas.microsoft.com/office/drawing/2014/main" id="{3E7DF55B-3E7B-C251-4E99-EC17F0BC4A50}"/>
              </a:ext>
            </a:extLst>
          </p:cNvPr>
          <p:cNvSpPr>
            <a:spLocks noGrp="1"/>
          </p:cNvSpPr>
          <p:nvPr>
            <p:ph type="title"/>
          </p:nvPr>
        </p:nvSpPr>
        <p:spPr>
          <a:xfrm>
            <a:off x="785813" y="69850"/>
            <a:ext cx="10377487" cy="1177925"/>
          </a:xfrm>
        </p:spPr>
        <p:txBody>
          <a:bodyPr anchor="t">
            <a:noAutofit/>
          </a:bodyPr>
          <a:lstStyle/>
          <a:p>
            <a:pPr algn="ctr"/>
            <a:r>
              <a:rPr lang="en-US" sz="3000" b="1" dirty="0">
                <a:solidFill>
                  <a:schemeClr val="bg1">
                    <a:lumMod val="95000"/>
                  </a:schemeClr>
                </a:solidFill>
                <a:latin typeface="Calibri" panose="020F0502020204030204" pitchFamily="34" charset="0"/>
                <a:cs typeface="Calibri" panose="020F0502020204030204" pitchFamily="34" charset="0"/>
              </a:rPr>
              <a:t>The One Africa Collaboration Initiative addresses the </a:t>
            </a:r>
            <a:br>
              <a:rPr lang="en-US" sz="3000" b="1" dirty="0">
                <a:solidFill>
                  <a:schemeClr val="bg1">
                    <a:lumMod val="95000"/>
                  </a:schemeClr>
                </a:solidFill>
                <a:latin typeface="Calibri" panose="020F0502020204030204" pitchFamily="34" charset="0"/>
                <a:cs typeface="Calibri" panose="020F0502020204030204" pitchFamily="34" charset="0"/>
              </a:rPr>
            </a:br>
            <a:r>
              <a:rPr lang="en-US" sz="3000" b="1" dirty="0">
                <a:solidFill>
                  <a:schemeClr val="bg1">
                    <a:lumMod val="95000"/>
                  </a:schemeClr>
                </a:solidFill>
                <a:latin typeface="Calibri" panose="020F0502020204030204" pitchFamily="34" charset="0"/>
                <a:cs typeface="Calibri" panose="020F0502020204030204" pitchFamily="34" charset="0"/>
              </a:rPr>
              <a:t>African Union's 2036 Agenda food safety goals by:</a:t>
            </a:r>
            <a:br>
              <a:rPr lang="en-US" sz="3200" b="1" dirty="0">
                <a:solidFill>
                  <a:schemeClr val="bg1">
                    <a:lumMod val="95000"/>
                  </a:schemeClr>
                </a:solidFill>
                <a:latin typeface="Calibri" panose="020F0502020204030204" pitchFamily="34" charset="0"/>
                <a:cs typeface="Calibri" panose="020F0502020204030204" pitchFamily="34" charset="0"/>
              </a:rPr>
            </a:br>
            <a:endParaRPr lang="en-AS" sz="3200" b="1" dirty="0">
              <a:solidFill>
                <a:schemeClr val="bg1">
                  <a:lumMod val="95000"/>
                </a:schemeClr>
              </a:solidFill>
              <a:latin typeface="Calibri" panose="020F0502020204030204" pitchFamily="34" charset="0"/>
              <a:cs typeface="Calibri" panose="020F0502020204030204" pitchFamily="34" charset="0"/>
            </a:endParaRPr>
          </a:p>
        </p:txBody>
      </p:sp>
      <p:pic>
        <p:nvPicPr>
          <p:cNvPr id="4" name="Picture 3" descr="A blue and white logo&#10;&#10;Description automatically generated">
            <a:extLst>
              <a:ext uri="{FF2B5EF4-FFF2-40B4-BE49-F238E27FC236}">
                <a16:creationId xmlns:a16="http://schemas.microsoft.com/office/drawing/2014/main" id="{68AB5E39-73E4-7562-7341-23E578B448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82024" y="6156211"/>
            <a:ext cx="621885" cy="596560"/>
          </a:xfrm>
          <a:prstGeom prst="rect">
            <a:avLst/>
          </a:prstGeom>
        </p:spPr>
      </p:pic>
    </p:spTree>
    <p:extLst>
      <p:ext uri="{BB962C8B-B14F-4D97-AF65-F5344CB8AC3E}">
        <p14:creationId xmlns:p14="http://schemas.microsoft.com/office/powerpoint/2010/main" val="1285577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F6709B1-4B3B-4FD5-A8C0-B7267FF560E4}"/>
              </a:ext>
            </a:extLst>
          </p:cNvPr>
          <p:cNvSpPr>
            <a:spLocks noGrp="1"/>
          </p:cNvSpPr>
          <p:nvPr>
            <p:ph type="sldNum" sz="quarter" idx="12"/>
          </p:nvPr>
        </p:nvSpPr>
        <p:spPr/>
        <p:txBody>
          <a:bodyPr/>
          <a:lstStyle/>
          <a:p>
            <a:fld id="{4A70B06D-F489-48FF-A885-ABB74CD5C952}" type="slidenum">
              <a:rPr lang="en-US" smtClean="0"/>
              <a:pPr/>
              <a:t>28</a:t>
            </a:fld>
            <a:endParaRPr lang="en-US" dirty="0"/>
          </a:p>
        </p:txBody>
      </p:sp>
      <p:sp>
        <p:nvSpPr>
          <p:cNvPr id="6" name="Title 5">
            <a:extLst>
              <a:ext uri="{FF2B5EF4-FFF2-40B4-BE49-F238E27FC236}">
                <a16:creationId xmlns:a16="http://schemas.microsoft.com/office/drawing/2014/main" id="{9EBC54D2-A821-1A77-A224-5D3CA57FE846}"/>
              </a:ext>
            </a:extLst>
          </p:cNvPr>
          <p:cNvSpPr>
            <a:spLocks noGrp="1"/>
          </p:cNvSpPr>
          <p:nvPr>
            <p:ph type="title"/>
          </p:nvPr>
        </p:nvSpPr>
        <p:spPr/>
        <p:txBody>
          <a:bodyPr/>
          <a:lstStyle/>
          <a:p>
            <a:endParaRPr lang="en-US" dirty="0"/>
          </a:p>
        </p:txBody>
      </p:sp>
      <p:sp>
        <p:nvSpPr>
          <p:cNvPr id="13" name="TextBox 12">
            <a:extLst>
              <a:ext uri="{FF2B5EF4-FFF2-40B4-BE49-F238E27FC236}">
                <a16:creationId xmlns:a16="http://schemas.microsoft.com/office/drawing/2014/main" id="{3570EB3D-821C-A4F8-4860-24227CC871BA}"/>
              </a:ext>
            </a:extLst>
          </p:cNvPr>
          <p:cNvSpPr txBox="1"/>
          <p:nvPr/>
        </p:nvSpPr>
        <p:spPr>
          <a:xfrm>
            <a:off x="3845206" y="311772"/>
            <a:ext cx="7752627" cy="5539978"/>
          </a:xfrm>
          <a:prstGeom prst="rect">
            <a:avLst/>
          </a:prstGeom>
          <a:noFill/>
        </p:spPr>
        <p:txBody>
          <a:bodyPr wrap="square">
            <a:spAutoFit/>
          </a:bodyPr>
          <a:lstStyle/>
          <a:p>
            <a:pPr algn="l"/>
            <a:r>
              <a:rPr lang="en-US" sz="2800" b="1" i="0" dirty="0">
                <a:solidFill>
                  <a:srgbClr val="365F93"/>
                </a:solidFill>
                <a:effectLst/>
                <a:highlight>
                  <a:srgbClr val="FFFFFF"/>
                </a:highlight>
                <a:latin typeface="Calibri" panose="020F0502020204030204" pitchFamily="34" charset="0"/>
                <a:cs typeface="Calibri" panose="020F0502020204030204" pitchFamily="34" charset="0"/>
              </a:rPr>
              <a:t>The Value Propositions Are Clear</a:t>
            </a:r>
          </a:p>
          <a:p>
            <a:pPr algn="l"/>
            <a:endParaRPr lang="en-US" b="0" i="0" dirty="0">
              <a:solidFill>
                <a:srgbClr val="365F93"/>
              </a:solidFill>
              <a:effectLst/>
              <a:highlight>
                <a:srgbClr val="FFFFFF"/>
              </a:highlight>
              <a:latin typeface="Calibri" panose="020F0502020204030204" pitchFamily="34" charset="0"/>
              <a:cs typeface="Calibri" panose="020F0502020204030204" pitchFamily="34" charset="0"/>
            </a:endParaRPr>
          </a:p>
          <a:p>
            <a:pPr algn="l"/>
            <a:r>
              <a:rPr lang="en-US" sz="2200" b="1" i="0" dirty="0">
                <a:solidFill>
                  <a:srgbClr val="365F93"/>
                </a:solidFill>
                <a:effectLst/>
                <a:highlight>
                  <a:srgbClr val="FFFFFF"/>
                </a:highlight>
                <a:latin typeface="Calibri" panose="020F0502020204030204" pitchFamily="34" charset="0"/>
                <a:cs typeface="Calibri" panose="020F0502020204030204" pitchFamily="34" charset="0"/>
              </a:rPr>
              <a:t>Proven Success in Collaboration</a:t>
            </a:r>
            <a:r>
              <a:rPr lang="en-US" sz="2200" b="0" i="0" dirty="0">
                <a:solidFill>
                  <a:srgbClr val="365F93"/>
                </a:solidFill>
                <a:effectLst/>
                <a:highlight>
                  <a:srgbClr val="FFFFFF"/>
                </a:highlight>
                <a:latin typeface="Calibri" panose="020F0502020204030204" pitchFamily="34" charset="0"/>
                <a:cs typeface="Calibri" panose="020F0502020204030204" pitchFamily="34" charset="0"/>
              </a:rPr>
              <a:t>: </a:t>
            </a:r>
            <a:r>
              <a:rPr lang="en-US" b="0" i="0" dirty="0">
                <a:solidFill>
                  <a:srgbClr val="0D0D0D"/>
                </a:solidFill>
                <a:effectLst/>
                <a:highlight>
                  <a:srgbClr val="FFFFFF"/>
                </a:highlight>
                <a:latin typeface="Calibri" panose="020F0502020204030204" pitchFamily="34" charset="0"/>
                <a:cs typeface="Calibri" panose="020F0502020204030204" pitchFamily="34" charset="0"/>
              </a:rPr>
              <a:t>Embrace a platform that has successfully united the diverse food safety systems across all 50 U.S. states, ensuring unparalleled cooperation and streamlined communication.</a:t>
            </a:r>
          </a:p>
          <a:p>
            <a:pPr algn="l"/>
            <a:endParaRPr lang="en-US" sz="2200" b="0" i="0" dirty="0">
              <a:solidFill>
                <a:srgbClr val="0D0D0D"/>
              </a:solidFill>
              <a:effectLst/>
              <a:highlight>
                <a:srgbClr val="FFFFFF"/>
              </a:highlight>
              <a:latin typeface="Calibri" panose="020F0502020204030204" pitchFamily="34" charset="0"/>
              <a:cs typeface="Calibri" panose="020F0502020204030204" pitchFamily="34" charset="0"/>
            </a:endParaRPr>
          </a:p>
          <a:p>
            <a:pPr algn="l"/>
            <a:r>
              <a:rPr lang="en-US" sz="2200" b="1" i="0" dirty="0">
                <a:solidFill>
                  <a:srgbClr val="365F93"/>
                </a:solidFill>
                <a:effectLst/>
                <a:highlight>
                  <a:srgbClr val="FFFFFF"/>
                </a:highlight>
                <a:latin typeface="Calibri" panose="020F0502020204030204" pitchFamily="34" charset="0"/>
                <a:cs typeface="Calibri" panose="020F0502020204030204" pitchFamily="34" charset="0"/>
              </a:rPr>
              <a:t>Tailored to National Needs</a:t>
            </a:r>
            <a:r>
              <a:rPr lang="en-US" sz="2200" b="0" i="0" dirty="0">
                <a:solidFill>
                  <a:srgbClr val="365F93"/>
                </a:solidFill>
                <a:effectLst/>
                <a:highlight>
                  <a:srgbClr val="FFFFFF"/>
                </a:highlight>
                <a:latin typeface="Calibri" panose="020F0502020204030204" pitchFamily="34" charset="0"/>
                <a:cs typeface="Calibri" panose="020F0502020204030204" pitchFamily="34" charset="0"/>
              </a:rPr>
              <a:t>: </a:t>
            </a:r>
            <a:r>
              <a:rPr lang="en-US" b="0" i="0" dirty="0">
                <a:solidFill>
                  <a:srgbClr val="0D0D0D"/>
                </a:solidFill>
                <a:effectLst/>
                <a:highlight>
                  <a:srgbClr val="FFFFFF"/>
                </a:highlight>
                <a:latin typeface="Calibri" panose="020F0502020204030204" pitchFamily="34" charset="0"/>
                <a:cs typeface="Calibri" panose="020F0502020204030204" pitchFamily="34" charset="0"/>
              </a:rPr>
              <a:t>Benefit from a flexible and adaptable system that is customized to meet the unique cultural, regulatory, and systemic needs of each African nation.</a:t>
            </a:r>
          </a:p>
          <a:p>
            <a:pPr algn="l"/>
            <a:endParaRPr lang="en-US" b="0" i="0" dirty="0">
              <a:solidFill>
                <a:srgbClr val="0D0D0D"/>
              </a:solidFill>
              <a:effectLst/>
              <a:highlight>
                <a:srgbClr val="FFFFFF"/>
              </a:highlight>
              <a:latin typeface="Calibri" panose="020F0502020204030204" pitchFamily="34" charset="0"/>
              <a:cs typeface="Calibri" panose="020F0502020204030204" pitchFamily="34" charset="0"/>
            </a:endParaRPr>
          </a:p>
          <a:p>
            <a:pPr algn="l"/>
            <a:r>
              <a:rPr lang="en-US" sz="2200" b="1" i="0" dirty="0">
                <a:solidFill>
                  <a:srgbClr val="365F93"/>
                </a:solidFill>
                <a:effectLst/>
                <a:highlight>
                  <a:srgbClr val="FFFFFF"/>
                </a:highlight>
                <a:latin typeface="Calibri" panose="020F0502020204030204" pitchFamily="34" charset="0"/>
                <a:cs typeface="Calibri" panose="020F0502020204030204" pitchFamily="34" charset="0"/>
              </a:rPr>
              <a:t>Rapid Implementation and Growth</a:t>
            </a:r>
            <a:r>
              <a:rPr lang="en-US" sz="2200" b="0" i="0" dirty="0">
                <a:solidFill>
                  <a:srgbClr val="365F93"/>
                </a:solidFill>
                <a:effectLst/>
                <a:highlight>
                  <a:srgbClr val="FFFFFF"/>
                </a:highlight>
                <a:latin typeface="Calibri" panose="020F0502020204030204" pitchFamily="34" charset="0"/>
                <a:cs typeface="Calibri" panose="020F0502020204030204" pitchFamily="34" charset="0"/>
              </a:rPr>
              <a:t>: </a:t>
            </a:r>
            <a:r>
              <a:rPr lang="en-US" b="0" i="0" dirty="0">
                <a:solidFill>
                  <a:srgbClr val="0D0D0D"/>
                </a:solidFill>
                <a:effectLst/>
                <a:highlight>
                  <a:srgbClr val="FFFFFF"/>
                </a:highlight>
                <a:latin typeface="Calibri" panose="020F0502020204030204" pitchFamily="34" charset="0"/>
                <a:cs typeface="Calibri" panose="020F0502020204030204" pitchFamily="34" charset="0"/>
              </a:rPr>
              <a:t>Fast-track your food safety advancements with our structured and scalable implementation, minimizing disruption and aligning with your strategic goals for immediate and long-term benefits.</a:t>
            </a:r>
          </a:p>
          <a:p>
            <a:pPr algn="l"/>
            <a:endParaRPr lang="en-US" b="0" i="0" dirty="0">
              <a:solidFill>
                <a:srgbClr val="0D0D0D"/>
              </a:solidFill>
              <a:effectLst/>
              <a:highlight>
                <a:srgbClr val="FFFFFF"/>
              </a:highlight>
              <a:latin typeface="Calibri" panose="020F0502020204030204" pitchFamily="34" charset="0"/>
              <a:cs typeface="Calibri" panose="020F0502020204030204" pitchFamily="34" charset="0"/>
            </a:endParaRPr>
          </a:p>
          <a:p>
            <a:pPr algn="l"/>
            <a:r>
              <a:rPr lang="en-US" sz="2200" b="1" i="0" dirty="0">
                <a:solidFill>
                  <a:srgbClr val="365F93"/>
                </a:solidFill>
                <a:effectLst/>
                <a:highlight>
                  <a:srgbClr val="FFFFFF"/>
                </a:highlight>
                <a:latin typeface="Calibri" panose="020F0502020204030204" pitchFamily="34" charset="0"/>
                <a:cs typeface="Calibri" panose="020F0502020204030204" pitchFamily="34" charset="0"/>
              </a:rPr>
              <a:t>Strategic Partnerships for Holistic Development</a:t>
            </a:r>
            <a:r>
              <a:rPr lang="en-US" sz="2200" b="0" i="0" dirty="0">
                <a:solidFill>
                  <a:srgbClr val="365F93"/>
                </a:solidFill>
                <a:effectLst/>
                <a:highlight>
                  <a:srgbClr val="FFFFFF"/>
                </a:highlight>
                <a:latin typeface="Calibri" panose="020F0502020204030204" pitchFamily="34" charset="0"/>
                <a:cs typeface="Calibri" panose="020F0502020204030204" pitchFamily="34" charset="0"/>
              </a:rPr>
              <a:t>: </a:t>
            </a:r>
            <a:r>
              <a:rPr lang="en-US" b="0" i="0" dirty="0">
                <a:solidFill>
                  <a:srgbClr val="0D0D0D"/>
                </a:solidFill>
                <a:effectLst/>
                <a:highlight>
                  <a:srgbClr val="FFFFFF"/>
                </a:highlight>
                <a:latin typeface="Calibri" panose="020F0502020204030204" pitchFamily="34" charset="0"/>
                <a:cs typeface="Calibri" panose="020F0502020204030204" pitchFamily="34" charset="0"/>
              </a:rPr>
              <a:t>Join a partnership that transcends technology, providing comprehensive training and support, enhancing public health infrastructure, and promoting economic resilience.</a:t>
            </a:r>
          </a:p>
        </p:txBody>
      </p:sp>
      <p:pic>
        <p:nvPicPr>
          <p:cNvPr id="2" name="Picture 1">
            <a:extLst>
              <a:ext uri="{FF2B5EF4-FFF2-40B4-BE49-F238E27FC236}">
                <a16:creationId xmlns:a16="http://schemas.microsoft.com/office/drawing/2014/main" id="{43DDD97D-4939-C2A4-63B3-9ACB87F718EF}"/>
              </a:ext>
            </a:extLst>
          </p:cNvPr>
          <p:cNvPicPr>
            <a:picLocks noChangeAspect="1"/>
          </p:cNvPicPr>
          <p:nvPr/>
        </p:nvPicPr>
        <p:blipFill>
          <a:blip r:embed="rId2"/>
          <a:stretch>
            <a:fillRect/>
          </a:stretch>
        </p:blipFill>
        <p:spPr>
          <a:xfrm>
            <a:off x="0" y="1093695"/>
            <a:ext cx="3426106" cy="1803400"/>
          </a:xfrm>
          <a:prstGeom prst="rect">
            <a:avLst/>
          </a:prstGeom>
        </p:spPr>
      </p:pic>
      <p:pic>
        <p:nvPicPr>
          <p:cNvPr id="3" name="Picture 2">
            <a:extLst>
              <a:ext uri="{FF2B5EF4-FFF2-40B4-BE49-F238E27FC236}">
                <a16:creationId xmlns:a16="http://schemas.microsoft.com/office/drawing/2014/main" id="{4CC7EFF8-9D7B-F85D-B13C-B1474A65696A}"/>
              </a:ext>
            </a:extLst>
          </p:cNvPr>
          <p:cNvPicPr>
            <a:picLocks noChangeAspect="1"/>
          </p:cNvPicPr>
          <p:nvPr/>
        </p:nvPicPr>
        <p:blipFill>
          <a:blip r:embed="rId3"/>
          <a:stretch>
            <a:fillRect/>
          </a:stretch>
        </p:blipFill>
        <p:spPr>
          <a:xfrm>
            <a:off x="-12357" y="905427"/>
            <a:ext cx="3429000" cy="1231900"/>
          </a:xfrm>
          <a:prstGeom prst="rect">
            <a:avLst/>
          </a:prstGeom>
        </p:spPr>
      </p:pic>
      <p:pic>
        <p:nvPicPr>
          <p:cNvPr id="5" name="Picture 4">
            <a:extLst>
              <a:ext uri="{FF2B5EF4-FFF2-40B4-BE49-F238E27FC236}">
                <a16:creationId xmlns:a16="http://schemas.microsoft.com/office/drawing/2014/main" id="{D03521C6-2128-6AB5-55B7-F27B22659D15}"/>
              </a:ext>
            </a:extLst>
          </p:cNvPr>
          <p:cNvPicPr>
            <a:picLocks noChangeAspect="1"/>
          </p:cNvPicPr>
          <p:nvPr/>
        </p:nvPicPr>
        <p:blipFill>
          <a:blip r:embed="rId4"/>
          <a:stretch>
            <a:fillRect/>
          </a:stretch>
        </p:blipFill>
        <p:spPr>
          <a:xfrm>
            <a:off x="59635" y="56324"/>
            <a:ext cx="3312946" cy="2492789"/>
          </a:xfrm>
          <a:prstGeom prst="rect">
            <a:avLst/>
          </a:prstGeom>
        </p:spPr>
      </p:pic>
      <p:sp>
        <p:nvSpPr>
          <p:cNvPr id="7" name="TextBox 6">
            <a:extLst>
              <a:ext uri="{FF2B5EF4-FFF2-40B4-BE49-F238E27FC236}">
                <a16:creationId xmlns:a16="http://schemas.microsoft.com/office/drawing/2014/main" id="{426D2918-A0EB-5B55-14CA-D24B2874E5E8}"/>
              </a:ext>
            </a:extLst>
          </p:cNvPr>
          <p:cNvSpPr txBox="1"/>
          <p:nvPr/>
        </p:nvSpPr>
        <p:spPr>
          <a:xfrm>
            <a:off x="59637" y="3607904"/>
            <a:ext cx="3304110" cy="1754326"/>
          </a:xfrm>
          <a:prstGeom prst="rect">
            <a:avLst/>
          </a:prstGeom>
          <a:noFill/>
        </p:spPr>
        <p:txBody>
          <a:bodyPr wrap="none" rtlCol="0">
            <a:spAutoFit/>
          </a:bodyPr>
          <a:lstStyle/>
          <a:p>
            <a:pPr algn="ctr"/>
            <a:r>
              <a:rPr lang="en-US" sz="3600" dirty="0">
                <a:solidFill>
                  <a:schemeClr val="bg1"/>
                </a:solidFill>
              </a:rPr>
              <a:t>Collaboration</a:t>
            </a:r>
          </a:p>
          <a:p>
            <a:pPr algn="ctr"/>
            <a:r>
              <a:rPr lang="en-US" sz="3600" dirty="0">
                <a:solidFill>
                  <a:schemeClr val="bg1"/>
                </a:solidFill>
              </a:rPr>
              <a:t>Opportunities </a:t>
            </a:r>
          </a:p>
          <a:p>
            <a:pPr algn="ctr"/>
            <a:r>
              <a:rPr lang="en-US" sz="3600" dirty="0">
                <a:solidFill>
                  <a:schemeClr val="bg1"/>
                </a:solidFill>
              </a:rPr>
              <a:t>Realized</a:t>
            </a:r>
          </a:p>
        </p:txBody>
      </p:sp>
      <p:pic>
        <p:nvPicPr>
          <p:cNvPr id="9" name="Picture 8" descr="A blue and white logo&#10;&#10;Description automatically generated">
            <a:extLst>
              <a:ext uri="{FF2B5EF4-FFF2-40B4-BE49-F238E27FC236}">
                <a16:creationId xmlns:a16="http://schemas.microsoft.com/office/drawing/2014/main" id="{BAA45A4F-DC11-7A9D-0E8E-DFB0437C8CF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82024" y="6156211"/>
            <a:ext cx="621885" cy="596560"/>
          </a:xfrm>
          <a:prstGeom prst="rect">
            <a:avLst/>
          </a:prstGeom>
        </p:spPr>
      </p:pic>
    </p:spTree>
    <p:extLst>
      <p:ext uri="{BB962C8B-B14F-4D97-AF65-F5344CB8AC3E}">
        <p14:creationId xmlns:p14="http://schemas.microsoft.com/office/powerpoint/2010/main" val="2303314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F6709B1-4B3B-4FD5-A8C0-B7267FF560E4}"/>
              </a:ext>
            </a:extLst>
          </p:cNvPr>
          <p:cNvSpPr>
            <a:spLocks noGrp="1"/>
          </p:cNvSpPr>
          <p:nvPr>
            <p:ph type="sldNum" sz="quarter" idx="12"/>
          </p:nvPr>
        </p:nvSpPr>
        <p:spPr/>
        <p:txBody>
          <a:bodyPr/>
          <a:lstStyle/>
          <a:p>
            <a:fld id="{4A70B06D-F489-48FF-A885-ABB74CD5C952}" type="slidenum">
              <a:rPr lang="en-US" smtClean="0"/>
              <a:pPr/>
              <a:t>29</a:t>
            </a:fld>
            <a:endParaRPr lang="en-US" dirty="0"/>
          </a:p>
        </p:txBody>
      </p:sp>
      <p:sp>
        <p:nvSpPr>
          <p:cNvPr id="6" name="Title 5">
            <a:extLst>
              <a:ext uri="{FF2B5EF4-FFF2-40B4-BE49-F238E27FC236}">
                <a16:creationId xmlns:a16="http://schemas.microsoft.com/office/drawing/2014/main" id="{9EBC54D2-A821-1A77-A224-5D3CA57FE846}"/>
              </a:ext>
            </a:extLst>
          </p:cNvPr>
          <p:cNvSpPr>
            <a:spLocks noGrp="1"/>
          </p:cNvSpPr>
          <p:nvPr>
            <p:ph type="title"/>
          </p:nvPr>
        </p:nvSpPr>
        <p:spPr/>
        <p:txBody>
          <a:bodyPr/>
          <a:lstStyle/>
          <a:p>
            <a:endParaRPr lang="en-US" dirty="0"/>
          </a:p>
        </p:txBody>
      </p:sp>
      <p:pic>
        <p:nvPicPr>
          <p:cNvPr id="8" name="Picture 7">
            <a:extLst>
              <a:ext uri="{FF2B5EF4-FFF2-40B4-BE49-F238E27FC236}">
                <a16:creationId xmlns:a16="http://schemas.microsoft.com/office/drawing/2014/main" id="{0163D23B-7A0B-96B3-7C09-56E06926454E}"/>
              </a:ext>
            </a:extLst>
          </p:cNvPr>
          <p:cNvPicPr>
            <a:picLocks noChangeAspect="1"/>
          </p:cNvPicPr>
          <p:nvPr/>
        </p:nvPicPr>
        <p:blipFill>
          <a:blip r:embed="rId2"/>
          <a:stretch>
            <a:fillRect/>
          </a:stretch>
        </p:blipFill>
        <p:spPr>
          <a:xfrm>
            <a:off x="0" y="1093695"/>
            <a:ext cx="3426106" cy="1803400"/>
          </a:xfrm>
          <a:prstGeom prst="rect">
            <a:avLst/>
          </a:prstGeom>
        </p:spPr>
      </p:pic>
      <p:sp>
        <p:nvSpPr>
          <p:cNvPr id="7" name="TextBox 6">
            <a:extLst>
              <a:ext uri="{FF2B5EF4-FFF2-40B4-BE49-F238E27FC236}">
                <a16:creationId xmlns:a16="http://schemas.microsoft.com/office/drawing/2014/main" id="{6D4283DD-C62C-9BB7-64AD-FD1052D3F2F8}"/>
              </a:ext>
            </a:extLst>
          </p:cNvPr>
          <p:cNvSpPr txBox="1"/>
          <p:nvPr/>
        </p:nvSpPr>
        <p:spPr>
          <a:xfrm>
            <a:off x="4268603" y="3226963"/>
            <a:ext cx="6444204" cy="2400657"/>
          </a:xfrm>
          <a:prstGeom prst="rect">
            <a:avLst/>
          </a:prstGeom>
          <a:noFill/>
        </p:spPr>
        <p:txBody>
          <a:bodyPr wrap="square">
            <a:spAutoFit/>
          </a:bodyPr>
          <a:lstStyle/>
          <a:p>
            <a:pPr algn="l"/>
            <a:r>
              <a:rPr lang="en-US" sz="2400" b="1" i="0" dirty="0">
                <a:solidFill>
                  <a:srgbClr val="365F93"/>
                </a:solidFill>
                <a:effectLst/>
                <a:highlight>
                  <a:srgbClr val="FFFFFF"/>
                </a:highlight>
              </a:rPr>
              <a:t>Joining Forces for a Safer Tomorrow</a:t>
            </a:r>
          </a:p>
          <a:p>
            <a:pPr algn="l"/>
            <a:endParaRPr lang="en-US" dirty="0">
              <a:solidFill>
                <a:srgbClr val="0D0D0D"/>
              </a:solidFill>
              <a:highlight>
                <a:srgbClr val="FFFFFF"/>
              </a:highlight>
            </a:endParaRPr>
          </a:p>
          <a:p>
            <a:pPr marL="285750" indent="-285750" algn="l">
              <a:buFont typeface="Arial" panose="020B0604020202020204" pitchFamily="34" charset="0"/>
              <a:buChar char="•"/>
            </a:pPr>
            <a:r>
              <a:rPr lang="en-US" i="0" dirty="0">
                <a:solidFill>
                  <a:srgbClr val="0D0D0D"/>
                </a:solidFill>
                <a:effectLst/>
                <a:highlight>
                  <a:srgbClr val="FFFFFF"/>
                </a:highlight>
              </a:rPr>
              <a:t>We are inviting Africa's decision-makers to partner with us, drawing on our legacy to fast-track the continent's food safety goals.</a:t>
            </a:r>
          </a:p>
          <a:p>
            <a:pPr algn="l"/>
            <a:endParaRPr lang="en-US" dirty="0">
              <a:solidFill>
                <a:srgbClr val="0D0D0D"/>
              </a:solidFill>
              <a:highlight>
                <a:srgbClr val="FFFFFF"/>
              </a:highlight>
            </a:endParaRPr>
          </a:p>
          <a:p>
            <a:pPr marL="285750" indent="-285750" algn="l">
              <a:buFont typeface="Arial" panose="020B0604020202020204" pitchFamily="34" charset="0"/>
              <a:buChar char="•"/>
            </a:pPr>
            <a:r>
              <a:rPr lang="en-US" i="0" dirty="0">
                <a:solidFill>
                  <a:srgbClr val="0D0D0D"/>
                </a:solidFill>
                <a:effectLst/>
                <a:highlight>
                  <a:srgbClr val="FFFFFF"/>
                </a:highlight>
              </a:rPr>
              <a:t>Together, we can turn the vision of a safe, healthy food supply into reality.</a:t>
            </a:r>
          </a:p>
        </p:txBody>
      </p:sp>
      <p:sp>
        <p:nvSpPr>
          <p:cNvPr id="13" name="TextBox 12">
            <a:extLst>
              <a:ext uri="{FF2B5EF4-FFF2-40B4-BE49-F238E27FC236}">
                <a16:creationId xmlns:a16="http://schemas.microsoft.com/office/drawing/2014/main" id="{3570EB3D-821C-A4F8-4860-24227CC871BA}"/>
              </a:ext>
            </a:extLst>
          </p:cNvPr>
          <p:cNvSpPr txBox="1"/>
          <p:nvPr/>
        </p:nvSpPr>
        <p:spPr>
          <a:xfrm>
            <a:off x="4268603" y="408836"/>
            <a:ext cx="6570650" cy="2123658"/>
          </a:xfrm>
          <a:prstGeom prst="rect">
            <a:avLst/>
          </a:prstGeom>
          <a:noFill/>
        </p:spPr>
        <p:txBody>
          <a:bodyPr wrap="square">
            <a:spAutoFit/>
          </a:bodyPr>
          <a:lstStyle/>
          <a:p>
            <a:pPr algn="l"/>
            <a:r>
              <a:rPr lang="en-US" sz="2400" b="1" i="0" dirty="0">
                <a:solidFill>
                  <a:srgbClr val="365F93"/>
                </a:solidFill>
                <a:effectLst/>
                <a:highlight>
                  <a:srgbClr val="FFFFFF"/>
                </a:highlight>
              </a:rPr>
              <a:t>The Path Forward</a:t>
            </a:r>
          </a:p>
          <a:p>
            <a:pPr algn="l"/>
            <a:endParaRPr lang="en-US" b="0" i="0" dirty="0">
              <a:solidFill>
                <a:srgbClr val="0D0D0D"/>
              </a:solidFill>
              <a:effectLst/>
              <a:highlight>
                <a:srgbClr val="FFFFFF"/>
              </a:highlight>
            </a:endParaRPr>
          </a:p>
          <a:p>
            <a:pPr marL="285750" indent="-285750" algn="l">
              <a:buFont typeface="Arial" panose="020B0604020202020204" pitchFamily="34" charset="0"/>
              <a:buChar char="•"/>
            </a:pPr>
            <a:r>
              <a:rPr lang="en-US" i="0" dirty="0">
                <a:solidFill>
                  <a:srgbClr val="0D0D0D"/>
                </a:solidFill>
                <a:effectLst/>
                <a:highlight>
                  <a:srgbClr val="FFFFFF"/>
                </a:highlight>
              </a:rPr>
              <a:t>Africa is at a pivotal moment, ready to harness a proven solution for food safety. GovSuite is that solution.</a:t>
            </a:r>
          </a:p>
          <a:p>
            <a:pPr marL="285750" indent="-285750" algn="l">
              <a:buFont typeface="Arial" panose="020B0604020202020204" pitchFamily="34" charset="0"/>
              <a:buChar char="•"/>
            </a:pPr>
            <a:endParaRPr lang="en-US" dirty="0">
              <a:solidFill>
                <a:srgbClr val="0D0D0D"/>
              </a:solidFill>
              <a:highlight>
                <a:srgbClr val="FFFFFF"/>
              </a:highlight>
            </a:endParaRPr>
          </a:p>
          <a:p>
            <a:pPr marL="285750" indent="-285750" algn="l">
              <a:buFont typeface="Arial" panose="020B0604020202020204" pitchFamily="34" charset="0"/>
              <a:buChar char="•"/>
            </a:pPr>
            <a:r>
              <a:rPr lang="en-US" i="0" dirty="0">
                <a:solidFill>
                  <a:srgbClr val="0D0D0D"/>
                </a:solidFill>
                <a:effectLst/>
                <a:highlight>
                  <a:srgbClr val="FFFFFF"/>
                </a:highlight>
              </a:rPr>
              <a:t>The choice is transformative, promising a leap in food safety development and political navigation</a:t>
            </a:r>
            <a:r>
              <a:rPr lang="en-US" i="0" dirty="0">
                <a:solidFill>
                  <a:srgbClr val="0D0D0D"/>
                </a:solidFill>
                <a:effectLst/>
                <a:highlight>
                  <a:srgbClr val="FFFFFF"/>
                </a:highlight>
                <a:latin typeface="Söhne"/>
              </a:rPr>
              <a:t>.</a:t>
            </a:r>
          </a:p>
        </p:txBody>
      </p:sp>
      <p:pic>
        <p:nvPicPr>
          <p:cNvPr id="2" name="Picture 1">
            <a:extLst>
              <a:ext uri="{FF2B5EF4-FFF2-40B4-BE49-F238E27FC236}">
                <a16:creationId xmlns:a16="http://schemas.microsoft.com/office/drawing/2014/main" id="{832CDA6B-6FC2-F4D6-94A7-36BD148A1776}"/>
              </a:ext>
            </a:extLst>
          </p:cNvPr>
          <p:cNvPicPr>
            <a:picLocks noChangeAspect="1"/>
          </p:cNvPicPr>
          <p:nvPr/>
        </p:nvPicPr>
        <p:blipFill>
          <a:blip r:embed="rId3"/>
          <a:stretch>
            <a:fillRect/>
          </a:stretch>
        </p:blipFill>
        <p:spPr>
          <a:xfrm>
            <a:off x="-12357" y="905427"/>
            <a:ext cx="3429000" cy="1231900"/>
          </a:xfrm>
          <a:prstGeom prst="rect">
            <a:avLst/>
          </a:prstGeom>
        </p:spPr>
      </p:pic>
      <p:pic>
        <p:nvPicPr>
          <p:cNvPr id="3" name="Picture 2">
            <a:extLst>
              <a:ext uri="{FF2B5EF4-FFF2-40B4-BE49-F238E27FC236}">
                <a16:creationId xmlns:a16="http://schemas.microsoft.com/office/drawing/2014/main" id="{8368C1D7-426B-AC3B-6691-DCE8B30069F3}"/>
              </a:ext>
            </a:extLst>
          </p:cNvPr>
          <p:cNvPicPr>
            <a:picLocks noChangeAspect="1"/>
          </p:cNvPicPr>
          <p:nvPr/>
        </p:nvPicPr>
        <p:blipFill>
          <a:blip r:embed="rId4"/>
          <a:stretch>
            <a:fillRect/>
          </a:stretch>
        </p:blipFill>
        <p:spPr>
          <a:xfrm>
            <a:off x="59635" y="56324"/>
            <a:ext cx="3312946" cy="2492789"/>
          </a:xfrm>
          <a:prstGeom prst="rect">
            <a:avLst/>
          </a:prstGeom>
        </p:spPr>
      </p:pic>
      <p:sp>
        <p:nvSpPr>
          <p:cNvPr id="14" name="TextBox 13">
            <a:extLst>
              <a:ext uri="{FF2B5EF4-FFF2-40B4-BE49-F238E27FC236}">
                <a16:creationId xmlns:a16="http://schemas.microsoft.com/office/drawing/2014/main" id="{5E85E4BA-F096-AC38-90EF-0FD90266ECEC}"/>
              </a:ext>
            </a:extLst>
          </p:cNvPr>
          <p:cNvSpPr txBox="1"/>
          <p:nvPr/>
        </p:nvSpPr>
        <p:spPr>
          <a:xfrm>
            <a:off x="93980" y="3616879"/>
            <a:ext cx="3063467" cy="1200329"/>
          </a:xfrm>
          <a:prstGeom prst="rect">
            <a:avLst/>
          </a:prstGeom>
          <a:noFill/>
        </p:spPr>
        <p:txBody>
          <a:bodyPr wrap="none" rtlCol="0">
            <a:spAutoFit/>
          </a:bodyPr>
          <a:lstStyle/>
          <a:p>
            <a:pPr algn="ctr"/>
            <a:r>
              <a:rPr lang="en-US" sz="3600" dirty="0">
                <a:solidFill>
                  <a:schemeClr val="bg1"/>
                </a:solidFill>
              </a:rPr>
              <a:t>Africa’s </a:t>
            </a:r>
          </a:p>
          <a:p>
            <a:pPr algn="ctr"/>
            <a:r>
              <a:rPr lang="en-US" sz="3600" dirty="0">
                <a:solidFill>
                  <a:schemeClr val="bg1"/>
                </a:solidFill>
              </a:rPr>
              <a:t>Call To Action</a:t>
            </a:r>
          </a:p>
        </p:txBody>
      </p:sp>
      <p:pic>
        <p:nvPicPr>
          <p:cNvPr id="9" name="Picture 8" descr="A blue and white logo&#10;&#10;Description automatically generated">
            <a:extLst>
              <a:ext uri="{FF2B5EF4-FFF2-40B4-BE49-F238E27FC236}">
                <a16:creationId xmlns:a16="http://schemas.microsoft.com/office/drawing/2014/main" id="{2E1655D1-24AA-EDC7-4135-15D20A5CF9A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82024" y="6156211"/>
            <a:ext cx="621885" cy="596560"/>
          </a:xfrm>
          <a:prstGeom prst="rect">
            <a:avLst/>
          </a:prstGeom>
        </p:spPr>
      </p:pic>
    </p:spTree>
    <p:extLst>
      <p:ext uri="{BB962C8B-B14F-4D97-AF65-F5344CB8AC3E}">
        <p14:creationId xmlns:p14="http://schemas.microsoft.com/office/powerpoint/2010/main" val="2268456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098AF-CA68-45FA-94B1-DCC800BDBFD9}"/>
              </a:ext>
            </a:extLst>
          </p:cNvPr>
          <p:cNvSpPr>
            <a:spLocks noGrp="1"/>
          </p:cNvSpPr>
          <p:nvPr>
            <p:ph type="title"/>
          </p:nvPr>
        </p:nvSpPr>
        <p:spPr>
          <a:xfrm>
            <a:off x="641711" y="1174699"/>
            <a:ext cx="2286615" cy="855154"/>
          </a:xfrm>
        </p:spPr>
        <p:txBody>
          <a:bodyPr/>
          <a:lstStyle/>
          <a:p>
            <a:pPr algn="l"/>
            <a:r>
              <a:rPr lang="en-US" dirty="0"/>
              <a:t>Our History</a:t>
            </a:r>
          </a:p>
        </p:txBody>
      </p:sp>
      <p:sp>
        <p:nvSpPr>
          <p:cNvPr id="3" name="Text Placeholder 2">
            <a:extLst>
              <a:ext uri="{FF2B5EF4-FFF2-40B4-BE49-F238E27FC236}">
                <a16:creationId xmlns:a16="http://schemas.microsoft.com/office/drawing/2014/main" id="{064ADF88-55EA-4933-8C53-C4EC4FA96595}"/>
              </a:ext>
            </a:extLst>
          </p:cNvPr>
          <p:cNvSpPr>
            <a:spLocks noGrp="1"/>
          </p:cNvSpPr>
          <p:nvPr>
            <p:ph type="body" sz="quarter" idx="10"/>
          </p:nvPr>
        </p:nvSpPr>
        <p:spPr>
          <a:xfrm>
            <a:off x="9946873" y="1171575"/>
            <a:ext cx="7029450" cy="4514850"/>
          </a:xfrm>
        </p:spPr>
        <p:txBody>
          <a:bodyPr>
            <a:normAutofit/>
          </a:bodyPr>
          <a:lstStyle/>
          <a:p>
            <a:pPr lvl="0"/>
            <a:endParaRPr lang="en-US" dirty="0"/>
          </a:p>
          <a:p>
            <a:pPr lvl="0"/>
            <a:endParaRPr lang="en-US" dirty="0"/>
          </a:p>
          <a:p>
            <a:pPr lvl="0"/>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3F6709B1-4B3B-4FD5-A8C0-B7267FF560E4}"/>
              </a:ext>
            </a:extLst>
          </p:cNvPr>
          <p:cNvSpPr>
            <a:spLocks noGrp="1"/>
          </p:cNvSpPr>
          <p:nvPr>
            <p:ph type="sldNum" sz="quarter" idx="12"/>
          </p:nvPr>
        </p:nvSpPr>
        <p:spPr/>
        <p:txBody>
          <a:bodyPr/>
          <a:lstStyle/>
          <a:p>
            <a:fld id="{4A70B06D-F489-48FF-A885-ABB74CD5C952}" type="slidenum">
              <a:rPr lang="en-US" smtClean="0"/>
              <a:pPr/>
              <a:t>3</a:t>
            </a:fld>
            <a:endParaRPr lang="en-US" dirty="0"/>
          </a:p>
        </p:txBody>
      </p:sp>
      <p:pic>
        <p:nvPicPr>
          <p:cNvPr id="15" name="Picture 14">
            <a:extLst>
              <a:ext uri="{FF2B5EF4-FFF2-40B4-BE49-F238E27FC236}">
                <a16:creationId xmlns:a16="http://schemas.microsoft.com/office/drawing/2014/main" id="{03DBB686-3B2F-F2D1-BD39-31038246095B}"/>
              </a:ext>
            </a:extLst>
          </p:cNvPr>
          <p:cNvPicPr>
            <a:picLocks noChangeAspect="1"/>
          </p:cNvPicPr>
          <p:nvPr/>
        </p:nvPicPr>
        <p:blipFill>
          <a:blip r:embed="rId2"/>
          <a:stretch>
            <a:fillRect/>
          </a:stretch>
        </p:blipFill>
        <p:spPr>
          <a:xfrm>
            <a:off x="0" y="899408"/>
            <a:ext cx="3396343" cy="1600200"/>
          </a:xfrm>
          <a:prstGeom prst="rect">
            <a:avLst/>
          </a:prstGeom>
        </p:spPr>
      </p:pic>
      <p:sp>
        <p:nvSpPr>
          <p:cNvPr id="16" name="Title 1">
            <a:extLst>
              <a:ext uri="{FF2B5EF4-FFF2-40B4-BE49-F238E27FC236}">
                <a16:creationId xmlns:a16="http://schemas.microsoft.com/office/drawing/2014/main" id="{C9A7AB9A-E5B0-C9CE-D26E-EE4236383D40}"/>
              </a:ext>
            </a:extLst>
          </p:cNvPr>
          <p:cNvSpPr txBox="1">
            <a:spLocks/>
          </p:cNvSpPr>
          <p:nvPr/>
        </p:nvSpPr>
        <p:spPr>
          <a:xfrm>
            <a:off x="146121" y="779168"/>
            <a:ext cx="3082732" cy="264983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ZA" sz="3600" b="1" dirty="0">
                <a:solidFill>
                  <a:schemeClr val="bg1"/>
                </a:solidFill>
                <a:latin typeface="+mn-lt"/>
              </a:rPr>
              <a:t>Professional</a:t>
            </a:r>
            <a:br>
              <a:rPr lang="en-ZA" sz="3600" b="1" dirty="0">
                <a:solidFill>
                  <a:schemeClr val="bg1"/>
                </a:solidFill>
                <a:latin typeface="+mn-lt"/>
              </a:rPr>
            </a:br>
            <a:r>
              <a:rPr lang="en-ZA" sz="3600" b="1" dirty="0">
                <a:solidFill>
                  <a:schemeClr val="bg1"/>
                </a:solidFill>
                <a:latin typeface="+mn-lt"/>
              </a:rPr>
              <a:t>Consulting Services</a:t>
            </a:r>
          </a:p>
        </p:txBody>
      </p:sp>
      <p:sp>
        <p:nvSpPr>
          <p:cNvPr id="6" name="Content Placeholder 2">
            <a:extLst>
              <a:ext uri="{FF2B5EF4-FFF2-40B4-BE49-F238E27FC236}">
                <a16:creationId xmlns:a16="http://schemas.microsoft.com/office/drawing/2014/main" id="{ED868A4B-A26C-E2B2-BD3B-6FE40C594915}"/>
              </a:ext>
            </a:extLst>
          </p:cNvPr>
          <p:cNvSpPr txBox="1">
            <a:spLocks/>
          </p:cNvSpPr>
          <p:nvPr/>
        </p:nvSpPr>
        <p:spPr>
          <a:xfrm>
            <a:off x="3865863" y="258792"/>
            <a:ext cx="7926445" cy="6374921"/>
          </a:xfrm>
          <a:prstGeom prst="rect">
            <a:avLst/>
          </a:prstGeom>
        </p:spPr>
        <p:txBody>
          <a:bodyPr anchor="ctr">
            <a:normAutofit fontScale="92500"/>
          </a:bodyPr>
          <a:lstStyle>
            <a:lvl1pPr marL="228600" indent="-228600" algn="l" defTabSz="914400" rtl="0" eaLnBrk="1" latinLnBrk="0" hangingPunct="1">
              <a:lnSpc>
                <a:spcPct val="100000"/>
              </a:lnSpc>
              <a:spcBef>
                <a:spcPts val="600"/>
              </a:spcBef>
              <a:spcAft>
                <a:spcPts val="600"/>
              </a:spcAft>
              <a:buFont typeface="Calibri" panose="020F050202020403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Font typeface="Helvetica"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0"/>
              </a:spcAft>
              <a:buFont typeface="Calibri" panose="020F0502020204030204" pitchFamily="34" charset="0"/>
              <a:buNone/>
            </a:pPr>
            <a:r>
              <a:rPr lang="en-US" sz="3000" b="1" kern="100" dirty="0" err="1">
                <a:solidFill>
                  <a:srgbClr val="365F93"/>
                </a:solidFill>
                <a:latin typeface="Calibri" panose="020F0502020204030204" pitchFamily="34" charset="0"/>
                <a:ea typeface="Aptos" panose="020B0004020202020204" pitchFamily="34" charset="0"/>
                <a:cs typeface="Calibri" panose="020F0502020204030204" pitchFamily="34" charset="0"/>
              </a:rPr>
              <a:t>SafeBite</a:t>
            </a:r>
            <a:r>
              <a:rPr lang="en-US" sz="3000" b="1" kern="100" dirty="0">
                <a:solidFill>
                  <a:srgbClr val="365F93"/>
                </a:solidFill>
                <a:latin typeface="Calibri" panose="020F0502020204030204" pitchFamily="34" charset="0"/>
                <a:ea typeface="Aptos" panose="020B0004020202020204" pitchFamily="34" charset="0"/>
                <a:cs typeface="Calibri" panose="020F0502020204030204" pitchFamily="34" charset="0"/>
              </a:rPr>
              <a:t> Service Offerings</a:t>
            </a:r>
          </a:p>
          <a:p>
            <a:pPr marL="0">
              <a:spcBef>
                <a:spcPts val="0"/>
              </a:spcBef>
              <a:spcAft>
                <a:spcPts val="0"/>
              </a:spcAft>
            </a:pPr>
            <a:endParaRPr lang="en-US" sz="2200" b="1" kern="100" dirty="0">
              <a:latin typeface="Calibri" panose="020F0502020204030204" pitchFamily="34" charset="0"/>
              <a:ea typeface="Aptos" panose="020B0004020202020204" pitchFamily="34" charset="0"/>
              <a:cs typeface="Calibri" panose="020F0502020204030204" pitchFamily="34" charset="0"/>
            </a:endParaRPr>
          </a:p>
          <a:p>
            <a:pPr>
              <a:spcBef>
                <a:spcPts val="0"/>
              </a:spcBef>
              <a:spcAft>
                <a:spcPts val="0"/>
              </a:spcAft>
              <a:buFont typeface="Arial" panose="020B0604020202020204" pitchFamily="34" charset="0"/>
              <a:buChar char="•"/>
            </a:pPr>
            <a:r>
              <a:rPr lang="en-US" sz="2200" b="1" kern="100" dirty="0">
                <a:latin typeface="Calibri" panose="020F0502020204030204" pitchFamily="34" charset="0"/>
                <a:ea typeface="Aptos" panose="020B0004020202020204" pitchFamily="34" charset="0"/>
                <a:cs typeface="Calibri" panose="020F0502020204030204" pitchFamily="34" charset="0"/>
              </a:rPr>
              <a:t>Product Innovation Consulting: </a:t>
            </a:r>
            <a:r>
              <a:rPr lang="en-US" kern="100" dirty="0">
                <a:latin typeface="Calibri" panose="020F0502020204030204" pitchFamily="34" charset="0"/>
                <a:ea typeface="Aptos" panose="020B0004020202020204" pitchFamily="34" charset="0"/>
                <a:cs typeface="Calibri" panose="020F0502020204030204" pitchFamily="34" charset="0"/>
              </a:rPr>
              <a:t>Guiding clients through the development of naturally preserved food products, ensuring extended shelf life and market expansion, both locally and globally.</a:t>
            </a:r>
          </a:p>
          <a:p>
            <a:pPr>
              <a:spcBef>
                <a:spcPts val="0"/>
              </a:spcBef>
              <a:spcAft>
                <a:spcPts val="0"/>
              </a:spcAft>
              <a:buFont typeface="Arial" panose="020B0604020202020204" pitchFamily="34" charset="0"/>
              <a:buChar char="•"/>
            </a:pPr>
            <a:endParaRPr lang="en-US" kern="100" dirty="0">
              <a:latin typeface="Calibri" panose="020F0502020204030204" pitchFamily="34" charset="0"/>
              <a:ea typeface="Aptos" panose="020B0004020202020204" pitchFamily="34" charset="0"/>
              <a:cs typeface="Calibri" panose="020F0502020204030204" pitchFamily="34" charset="0"/>
            </a:endParaRPr>
          </a:p>
          <a:p>
            <a:pPr>
              <a:spcBef>
                <a:spcPts val="0"/>
              </a:spcBef>
              <a:spcAft>
                <a:spcPts val="0"/>
              </a:spcAft>
              <a:buFont typeface="Arial" panose="020B0604020202020204" pitchFamily="34" charset="0"/>
              <a:buChar char="•"/>
            </a:pPr>
            <a:r>
              <a:rPr lang="en-US" sz="2200" b="1" kern="100" dirty="0">
                <a:latin typeface="Calibri" panose="020F0502020204030204" pitchFamily="34" charset="0"/>
                <a:ea typeface="Aptos" panose="020B0004020202020204" pitchFamily="34" charset="0"/>
                <a:cs typeface="Calibri" panose="020F0502020204030204" pitchFamily="34" charset="0"/>
              </a:rPr>
              <a:t>Food Safety Compliance Consulting:</a:t>
            </a:r>
            <a:r>
              <a:rPr lang="en-US" sz="2200" kern="100" dirty="0">
                <a:latin typeface="Calibri" panose="020F0502020204030204" pitchFamily="34" charset="0"/>
                <a:ea typeface="Aptos" panose="020B0004020202020204" pitchFamily="34" charset="0"/>
                <a:cs typeface="Calibri" panose="020F0502020204030204" pitchFamily="34" charset="0"/>
              </a:rPr>
              <a:t> </a:t>
            </a:r>
            <a:r>
              <a:rPr lang="en-US" kern="100" dirty="0">
                <a:latin typeface="Calibri" panose="020F0502020204030204" pitchFamily="34" charset="0"/>
                <a:ea typeface="Aptos" panose="020B0004020202020204" pitchFamily="34" charset="0"/>
                <a:cs typeface="Calibri" panose="020F0502020204030204" pitchFamily="34" charset="0"/>
              </a:rPr>
              <a:t>Leading food safety initiatives, from inspections to national standards development, to ensure your business exceeds regulatory requirements and embraces comprehensive quality assurance practices.</a:t>
            </a:r>
          </a:p>
          <a:p>
            <a:pPr>
              <a:spcBef>
                <a:spcPts val="0"/>
              </a:spcBef>
              <a:spcAft>
                <a:spcPts val="0"/>
              </a:spcAft>
              <a:buFont typeface="Arial" panose="020B0604020202020204" pitchFamily="34" charset="0"/>
              <a:buChar char="•"/>
            </a:pPr>
            <a:endParaRPr lang="en-US" kern="100" dirty="0">
              <a:latin typeface="Calibri" panose="020F0502020204030204" pitchFamily="34" charset="0"/>
              <a:ea typeface="Aptos" panose="020B0004020202020204" pitchFamily="34" charset="0"/>
              <a:cs typeface="Calibri" panose="020F0502020204030204" pitchFamily="34" charset="0"/>
            </a:endParaRPr>
          </a:p>
          <a:p>
            <a:pPr>
              <a:spcBef>
                <a:spcPts val="0"/>
              </a:spcBef>
              <a:spcAft>
                <a:spcPts val="0"/>
              </a:spcAft>
              <a:buFont typeface="Arial" panose="020B0604020202020204" pitchFamily="34" charset="0"/>
              <a:buChar char="•"/>
            </a:pPr>
            <a:r>
              <a:rPr lang="en-US" sz="2200" b="1" kern="100" dirty="0">
                <a:latin typeface="Calibri" panose="020F0502020204030204" pitchFamily="34" charset="0"/>
                <a:ea typeface="Aptos" panose="020B0004020202020204" pitchFamily="34" charset="0"/>
                <a:cs typeface="Calibri" panose="020F0502020204030204" pitchFamily="34" charset="0"/>
              </a:rPr>
              <a:t>QSHE Standards Consulting: </a:t>
            </a:r>
            <a:r>
              <a:rPr lang="en-US" kern="100" dirty="0">
                <a:latin typeface="Calibri" panose="020F0502020204030204" pitchFamily="34" charset="0"/>
                <a:ea typeface="Aptos" panose="020B0004020202020204" pitchFamily="34" charset="0"/>
                <a:cs typeface="Calibri" panose="020F0502020204030204" pitchFamily="34" charset="0"/>
              </a:rPr>
              <a:t>Providing specialized advisory services in implementing and managing QSHE frameworks, including ISO 22000, ISO 14001, and ISO 45001, to enhance safety, sustainability, and operational excellence.</a:t>
            </a:r>
          </a:p>
          <a:p>
            <a:pPr>
              <a:spcBef>
                <a:spcPts val="0"/>
              </a:spcBef>
              <a:spcAft>
                <a:spcPts val="0"/>
              </a:spcAft>
              <a:buFont typeface="Arial" panose="020B0604020202020204" pitchFamily="34" charset="0"/>
              <a:buChar char="•"/>
            </a:pPr>
            <a:endParaRPr lang="en-US" kern="100" dirty="0">
              <a:latin typeface="Calibri" panose="020F0502020204030204" pitchFamily="34" charset="0"/>
              <a:ea typeface="Aptos" panose="020B0004020202020204" pitchFamily="34" charset="0"/>
              <a:cs typeface="Calibri" panose="020F0502020204030204" pitchFamily="34" charset="0"/>
            </a:endParaRPr>
          </a:p>
          <a:p>
            <a:pPr>
              <a:spcBef>
                <a:spcPts val="0"/>
              </a:spcBef>
              <a:spcAft>
                <a:spcPts val="0"/>
              </a:spcAft>
              <a:buFont typeface="Arial" panose="020B0604020202020204" pitchFamily="34" charset="0"/>
              <a:buChar char="•"/>
            </a:pPr>
            <a:r>
              <a:rPr lang="en-US" sz="2200" b="1" kern="100" dirty="0">
                <a:latin typeface="Calibri" panose="020F0502020204030204" pitchFamily="34" charset="0"/>
                <a:ea typeface="Aptos" panose="020B0004020202020204" pitchFamily="34" charset="0"/>
                <a:cs typeface="Calibri" panose="020F0502020204030204" pitchFamily="34" charset="0"/>
              </a:rPr>
              <a:t>Entrepreneurial Food Safety Education: </a:t>
            </a:r>
            <a:r>
              <a:rPr lang="en-US" kern="100" dirty="0">
                <a:latin typeface="Calibri" panose="020F0502020204030204" pitchFamily="34" charset="0"/>
                <a:ea typeface="Aptos" panose="020B0004020202020204" pitchFamily="34" charset="0"/>
                <a:cs typeface="Calibri" panose="020F0502020204030204" pitchFamily="34" charset="0"/>
              </a:rPr>
              <a:t>Facilitating masterclasses for food entrepreneurs on navigating standards, certification processes, labeling, and testing, equipping them with the knowledge to succeed in a competitive market.</a:t>
            </a:r>
          </a:p>
          <a:p>
            <a:pPr>
              <a:spcBef>
                <a:spcPts val="0"/>
              </a:spcBef>
              <a:spcAft>
                <a:spcPts val="0"/>
              </a:spcAft>
              <a:buFont typeface="Arial" panose="020B0604020202020204" pitchFamily="34" charset="0"/>
              <a:buChar char="•"/>
            </a:pPr>
            <a:endParaRPr lang="en-US" b="1" kern="100" dirty="0">
              <a:latin typeface="Calibri" panose="020F0502020204030204" pitchFamily="34" charset="0"/>
              <a:ea typeface="Aptos" panose="020B0004020202020204" pitchFamily="34" charset="0"/>
              <a:cs typeface="Calibri" panose="020F0502020204030204" pitchFamily="34" charset="0"/>
            </a:endParaRPr>
          </a:p>
          <a:p>
            <a:pPr>
              <a:spcBef>
                <a:spcPts val="0"/>
              </a:spcBef>
              <a:spcAft>
                <a:spcPts val="0"/>
              </a:spcAft>
              <a:buFont typeface="Arial" panose="020B0604020202020204" pitchFamily="34" charset="0"/>
              <a:buChar char="•"/>
            </a:pPr>
            <a:r>
              <a:rPr lang="en-US" sz="2200" b="1" kern="100" dirty="0">
                <a:latin typeface="Calibri" panose="020F0502020204030204" pitchFamily="34" charset="0"/>
                <a:ea typeface="Aptos" panose="020B0004020202020204" pitchFamily="34" charset="0"/>
                <a:cs typeface="Calibri" panose="020F0502020204030204" pitchFamily="34" charset="0"/>
              </a:rPr>
              <a:t>Women’s Food Business Mentorship:</a:t>
            </a:r>
            <a:r>
              <a:rPr lang="en-US" b="1" kern="100" dirty="0">
                <a:latin typeface="Calibri" panose="020F0502020204030204" pitchFamily="34" charset="0"/>
                <a:ea typeface="Aptos" panose="020B0004020202020204" pitchFamily="34" charset="0"/>
                <a:cs typeface="Calibri" panose="020F0502020204030204" pitchFamily="34" charset="0"/>
              </a:rPr>
              <a:t> </a:t>
            </a:r>
            <a:r>
              <a:rPr lang="en-US" kern="100" dirty="0">
                <a:latin typeface="Calibri" panose="020F0502020204030204" pitchFamily="34" charset="0"/>
                <a:ea typeface="Aptos" panose="020B0004020202020204" pitchFamily="34" charset="0"/>
                <a:cs typeface="Calibri" panose="020F0502020204030204" pitchFamily="34" charset="0"/>
              </a:rPr>
              <a:t>Offering mentorship programs for women entrepreneurs in the food industry, focused on building capacity and fostering growth through strategic partnerships with leading initiatives in Sub-Saharan Africa.</a:t>
            </a:r>
          </a:p>
          <a:p>
            <a:pPr marL="0" indent="0">
              <a:buFont typeface="Calibri" panose="020F0502020204030204" pitchFamily="34" charset="0"/>
              <a:buNone/>
            </a:pPr>
            <a:endParaRPr lang="en-AS" sz="1400" dirty="0">
              <a:solidFill>
                <a:schemeClr val="tx2"/>
              </a:solidFill>
            </a:endParaRPr>
          </a:p>
        </p:txBody>
      </p:sp>
      <p:pic>
        <p:nvPicPr>
          <p:cNvPr id="7" name="Picture 6" descr="A blue and white logo&#10;&#10;Description automatically generated">
            <a:extLst>
              <a:ext uri="{FF2B5EF4-FFF2-40B4-BE49-F238E27FC236}">
                <a16:creationId xmlns:a16="http://schemas.microsoft.com/office/drawing/2014/main" id="{05A28420-21F7-7640-9C22-CB9FCF3199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2024" y="6156211"/>
            <a:ext cx="621885" cy="596560"/>
          </a:xfrm>
          <a:prstGeom prst="rect">
            <a:avLst/>
          </a:prstGeom>
        </p:spPr>
      </p:pic>
      <p:pic>
        <p:nvPicPr>
          <p:cNvPr id="5" name="Picture 4" descr="A blue hexagon with green leaves and text&#10;&#10;Description automatically generated">
            <a:extLst>
              <a:ext uri="{FF2B5EF4-FFF2-40B4-BE49-F238E27FC236}">
                <a16:creationId xmlns:a16="http://schemas.microsoft.com/office/drawing/2014/main" id="{B03980D7-4250-AC76-83C7-05603CCC85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1185" y="3229583"/>
            <a:ext cx="2447808" cy="2447808"/>
          </a:xfrm>
          <a:prstGeom prst="rect">
            <a:avLst/>
          </a:prstGeom>
        </p:spPr>
      </p:pic>
    </p:spTree>
    <p:extLst>
      <p:ext uri="{BB962C8B-B14F-4D97-AF65-F5344CB8AC3E}">
        <p14:creationId xmlns:p14="http://schemas.microsoft.com/office/powerpoint/2010/main" val="3893925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CEEAFBD1-7FB5-5C92-C7B7-5E2681DDC0D2}"/>
              </a:ext>
            </a:extLst>
          </p:cNvPr>
          <p:cNvPicPr>
            <a:picLocks noChangeAspect="1"/>
          </p:cNvPicPr>
          <p:nvPr/>
        </p:nvPicPr>
        <p:blipFill>
          <a:blip r:embed="rId3"/>
          <a:stretch>
            <a:fillRect/>
          </a:stretch>
        </p:blipFill>
        <p:spPr>
          <a:xfrm>
            <a:off x="3610285" y="104227"/>
            <a:ext cx="4109254" cy="2764183"/>
          </a:xfrm>
          <a:prstGeom prst="rect">
            <a:avLst/>
          </a:prstGeom>
        </p:spPr>
      </p:pic>
      <p:sp>
        <p:nvSpPr>
          <p:cNvPr id="27" name="TextBox 26">
            <a:extLst>
              <a:ext uri="{FF2B5EF4-FFF2-40B4-BE49-F238E27FC236}">
                <a16:creationId xmlns:a16="http://schemas.microsoft.com/office/drawing/2014/main" id="{2FA8037B-E934-0CBA-FE4B-9A4D81F33226}"/>
              </a:ext>
            </a:extLst>
          </p:cNvPr>
          <p:cNvSpPr txBox="1"/>
          <p:nvPr/>
        </p:nvSpPr>
        <p:spPr>
          <a:xfrm>
            <a:off x="4096865" y="350578"/>
            <a:ext cx="3288529" cy="1077218"/>
          </a:xfrm>
          <a:prstGeom prst="rect">
            <a:avLst/>
          </a:prstGeom>
          <a:noFill/>
        </p:spPr>
        <p:txBody>
          <a:bodyPr wrap="none" rtlCol="0">
            <a:spAutoFit/>
          </a:bodyPr>
          <a:lstStyle/>
          <a:p>
            <a:r>
              <a:rPr lang="en-US" sz="1400" dirty="0">
                <a:latin typeface="Calibri" panose="020F0502020204030204" pitchFamily="34" charset="0"/>
                <a:cs typeface="Calibri" panose="020F0502020204030204" pitchFamily="34" charset="0"/>
              </a:rPr>
              <a:t>For More Information Contact</a:t>
            </a:r>
          </a:p>
          <a:p>
            <a:endParaRPr lang="en-US" sz="800" dirty="0">
              <a:solidFill>
                <a:srgbClr val="1849C0"/>
              </a:solidFill>
              <a:latin typeface="Calibri" panose="020F0502020204030204" pitchFamily="34" charset="0"/>
              <a:cs typeface="Calibri" panose="020F0502020204030204" pitchFamily="34" charset="0"/>
            </a:endParaRPr>
          </a:p>
          <a:p>
            <a:r>
              <a:rPr lang="en-US" sz="2000" b="1" dirty="0">
                <a:solidFill>
                  <a:srgbClr val="1849C0"/>
                </a:solidFill>
                <a:latin typeface="Calibri" panose="020F0502020204030204" pitchFamily="34" charset="0"/>
                <a:cs typeface="Calibri" panose="020F0502020204030204" pitchFamily="34" charset="0"/>
              </a:rPr>
              <a:t>KGALALETSO MOTHOOAGAE </a:t>
            </a:r>
          </a:p>
          <a:p>
            <a:endParaRPr lang="en-US" sz="800" dirty="0">
              <a:latin typeface="Calibri" panose="020F0502020204030204" pitchFamily="34" charset="0"/>
              <a:cs typeface="Calibri" panose="020F0502020204030204" pitchFamily="34" charset="0"/>
            </a:endParaRPr>
          </a:p>
          <a:p>
            <a:r>
              <a:rPr lang="en-US" sz="1400" dirty="0">
                <a:latin typeface="Calibri" panose="020F0502020204030204" pitchFamily="34" charset="0"/>
                <a:cs typeface="Calibri" panose="020F0502020204030204" pitchFamily="34" charset="0"/>
              </a:rPr>
              <a:t>Local Representative, </a:t>
            </a:r>
            <a:r>
              <a:rPr lang="en-US" sz="1400" dirty="0" err="1">
                <a:latin typeface="Calibri" panose="020F0502020204030204" pitchFamily="34" charset="0"/>
                <a:cs typeface="Calibri" panose="020F0502020204030204" pitchFamily="34" charset="0"/>
              </a:rPr>
              <a:t>SafeBite</a:t>
            </a:r>
            <a:r>
              <a:rPr lang="en-US" sz="1400" dirty="0">
                <a:latin typeface="Calibri" panose="020F0502020204030204" pitchFamily="34" charset="0"/>
                <a:cs typeface="Calibri" panose="020F0502020204030204" pitchFamily="34" charset="0"/>
              </a:rPr>
              <a:t> Consulting</a:t>
            </a:r>
          </a:p>
        </p:txBody>
      </p:sp>
      <p:sp>
        <p:nvSpPr>
          <p:cNvPr id="28" name="TextBox 27">
            <a:extLst>
              <a:ext uri="{FF2B5EF4-FFF2-40B4-BE49-F238E27FC236}">
                <a16:creationId xmlns:a16="http://schemas.microsoft.com/office/drawing/2014/main" id="{70552D9A-6711-27A3-5373-758BC70E6798}"/>
              </a:ext>
            </a:extLst>
          </p:cNvPr>
          <p:cNvSpPr txBox="1"/>
          <p:nvPr/>
        </p:nvSpPr>
        <p:spPr>
          <a:xfrm>
            <a:off x="4070800" y="1687740"/>
            <a:ext cx="4593950" cy="646331"/>
          </a:xfrm>
          <a:prstGeom prst="rect">
            <a:avLst/>
          </a:prstGeom>
          <a:noFill/>
        </p:spPr>
        <p:txBody>
          <a:bodyPr wrap="none" rtlCol="0">
            <a:spAutoFit/>
          </a:bodyPr>
          <a:lstStyle/>
          <a:p>
            <a:r>
              <a:rPr lang="en-US" dirty="0"/>
              <a:t>Call: +267 72 456 607</a:t>
            </a:r>
          </a:p>
          <a:p>
            <a:r>
              <a:rPr lang="en-US" dirty="0"/>
              <a:t>Email: </a:t>
            </a:r>
            <a:r>
              <a:rPr lang="en-US" sz="1800" u="sng" dirty="0">
                <a:solidFill>
                  <a:srgbClr val="000000"/>
                </a:solidFill>
                <a:effectLst/>
                <a:latin typeface="Aptos" panose="020B0004020202020204" pitchFamily="34" charset="0"/>
                <a:ea typeface="Aptos" panose="020B0004020202020204" pitchFamily="34" charset="0"/>
                <a:cs typeface="Aptos" panose="020B0004020202020204" pitchFamily="34" charset="0"/>
                <a:hlinkClick r:id="rId4"/>
              </a:rPr>
              <a:t>kgalaletso@safebiteconsulting.com</a:t>
            </a:r>
            <a:endParaRPr lang="en-US" u="sng" dirty="0">
              <a:solidFill>
                <a:srgbClr val="1849C0"/>
              </a:solidFill>
            </a:endParaRPr>
          </a:p>
        </p:txBody>
      </p:sp>
      <p:sp>
        <p:nvSpPr>
          <p:cNvPr id="29" name="TextBox 28">
            <a:extLst>
              <a:ext uri="{FF2B5EF4-FFF2-40B4-BE49-F238E27FC236}">
                <a16:creationId xmlns:a16="http://schemas.microsoft.com/office/drawing/2014/main" id="{95F16EEF-95F8-AA62-43C0-A34CB066B327}"/>
              </a:ext>
            </a:extLst>
          </p:cNvPr>
          <p:cNvSpPr txBox="1"/>
          <p:nvPr/>
        </p:nvSpPr>
        <p:spPr>
          <a:xfrm>
            <a:off x="4306385" y="3920931"/>
            <a:ext cx="3322576" cy="2185214"/>
          </a:xfrm>
          <a:prstGeom prst="rect">
            <a:avLst/>
          </a:prstGeom>
          <a:noFill/>
        </p:spPr>
        <p:txBody>
          <a:bodyPr wrap="none" lIns="91440" tIns="45720" rIns="91440" bIns="45720" rtlCol="0" anchor="t">
            <a:spAutoFit/>
          </a:bodyPr>
          <a:lstStyle/>
          <a:p>
            <a:r>
              <a:rPr lang="en-US" sz="2400" b="1" dirty="0">
                <a:solidFill>
                  <a:schemeClr val="bg2"/>
                </a:solidFill>
              </a:rPr>
              <a:t>William Krueger</a:t>
            </a:r>
          </a:p>
          <a:p>
            <a:endParaRPr lang="en-US" sz="1400" b="1" dirty="0">
              <a:solidFill>
                <a:schemeClr val="bg2"/>
              </a:solidFill>
            </a:endParaRPr>
          </a:p>
          <a:p>
            <a:r>
              <a:rPr lang="en-US" sz="1400" dirty="0">
                <a:solidFill>
                  <a:schemeClr val="bg2"/>
                </a:solidFill>
              </a:rPr>
              <a:t>Vice President Business Development</a:t>
            </a:r>
          </a:p>
          <a:p>
            <a:r>
              <a:rPr lang="en-US" sz="1400" dirty="0">
                <a:solidFill>
                  <a:schemeClr val="bg2"/>
                </a:solidFill>
              </a:rPr>
              <a:t>Datastream Connexion</a:t>
            </a:r>
          </a:p>
          <a:p>
            <a:endParaRPr lang="en-US" sz="1400" dirty="0">
              <a:solidFill>
                <a:schemeClr val="bg2"/>
              </a:solidFill>
            </a:endParaRPr>
          </a:p>
          <a:p>
            <a:r>
              <a:rPr lang="en-US" sz="1400" dirty="0">
                <a:solidFill>
                  <a:schemeClr val="bg2"/>
                </a:solidFill>
              </a:rPr>
              <a:t>+1813 743 0326</a:t>
            </a:r>
          </a:p>
          <a:p>
            <a:r>
              <a:rPr lang="en-US" sz="1400" dirty="0">
                <a:solidFill>
                  <a:schemeClr val="bg2"/>
                </a:solidFill>
              </a:rPr>
              <a:t>Email: </a:t>
            </a:r>
            <a:r>
              <a:rPr lang="en-US" sz="1400" dirty="0" err="1">
                <a:solidFill>
                  <a:schemeClr val="bg2"/>
                </a:solidFill>
              </a:rPr>
              <a:t>wkrueger@dscxn.com</a:t>
            </a:r>
            <a:endParaRPr lang="en-US" sz="1400" dirty="0">
              <a:solidFill>
                <a:schemeClr val="bg2"/>
              </a:solidFill>
            </a:endParaRPr>
          </a:p>
          <a:p>
            <a:endParaRPr lang="en-US" sz="1400" dirty="0">
              <a:solidFill>
                <a:schemeClr val="bg2"/>
              </a:solidFill>
            </a:endParaRPr>
          </a:p>
          <a:p>
            <a:endParaRPr lang="en-US" sz="1400" dirty="0"/>
          </a:p>
        </p:txBody>
      </p:sp>
      <p:pic>
        <p:nvPicPr>
          <p:cNvPr id="23" name="Picture 22" descr="A person wearing glasses and a red sweater&#10;&#10;Description automatically generated">
            <a:extLst>
              <a:ext uri="{FF2B5EF4-FFF2-40B4-BE49-F238E27FC236}">
                <a16:creationId xmlns:a16="http://schemas.microsoft.com/office/drawing/2014/main" id="{1F15A504-672B-7C59-36C1-1B193A8B2D2A}"/>
              </a:ext>
            </a:extLst>
          </p:cNvPr>
          <p:cNvPicPr>
            <a:picLocks noChangeAspect="1"/>
          </p:cNvPicPr>
          <p:nvPr/>
        </p:nvPicPr>
        <p:blipFill rotWithShape="1">
          <a:blip r:embed="rId5">
            <a:extLst>
              <a:ext uri="{28A0092B-C50C-407E-A947-70E740481C1C}">
                <a14:useLocalDpi xmlns:a14="http://schemas.microsoft.com/office/drawing/2010/main" val="0"/>
              </a:ext>
            </a:extLst>
          </a:blip>
          <a:srcRect t="35" r="-1" b="24784"/>
          <a:stretch/>
        </p:blipFill>
        <p:spPr>
          <a:xfrm>
            <a:off x="9621981" y="81165"/>
            <a:ext cx="2492928" cy="2807776"/>
          </a:xfrm>
          <a:prstGeom prst="rect">
            <a:avLst/>
          </a:prstGeom>
        </p:spPr>
      </p:pic>
      <p:pic>
        <p:nvPicPr>
          <p:cNvPr id="25" name="Picture 24" descr="A white circle with dots in a black background&#10;&#10;Description automatically generated">
            <a:extLst>
              <a:ext uri="{FF2B5EF4-FFF2-40B4-BE49-F238E27FC236}">
                <a16:creationId xmlns:a16="http://schemas.microsoft.com/office/drawing/2014/main" id="{57420CC2-6DDC-24B2-13F4-81B5979B9B59}"/>
              </a:ext>
            </a:extLst>
          </p:cNvPr>
          <p:cNvPicPr>
            <a:picLocks noChangeAspect="1"/>
          </p:cNvPicPr>
          <p:nvPr/>
        </p:nvPicPr>
        <p:blipFill rotWithShape="1">
          <a:blip r:embed="rId6"/>
          <a:srcRect l="2690" b="-213"/>
          <a:stretch/>
        </p:blipFill>
        <p:spPr>
          <a:xfrm>
            <a:off x="331155" y="3923852"/>
            <a:ext cx="2656884" cy="1921187"/>
          </a:xfrm>
          <a:prstGeom prst="rect">
            <a:avLst/>
          </a:prstGeom>
        </p:spPr>
      </p:pic>
      <p:sp>
        <p:nvSpPr>
          <p:cNvPr id="2" name="TextBox 1">
            <a:extLst>
              <a:ext uri="{FF2B5EF4-FFF2-40B4-BE49-F238E27FC236}">
                <a16:creationId xmlns:a16="http://schemas.microsoft.com/office/drawing/2014/main" id="{F977C0DA-7BDA-063A-5A3A-B7477F96D31A}"/>
              </a:ext>
            </a:extLst>
          </p:cNvPr>
          <p:cNvSpPr txBox="1"/>
          <p:nvPr/>
        </p:nvSpPr>
        <p:spPr>
          <a:xfrm>
            <a:off x="8332253" y="3766443"/>
            <a:ext cx="3693640" cy="553998"/>
          </a:xfrm>
          <a:prstGeom prst="rect">
            <a:avLst/>
          </a:prstGeom>
          <a:noFill/>
        </p:spPr>
        <p:txBody>
          <a:bodyPr wrap="none" rtlCol="0">
            <a:spAutoFit/>
          </a:bodyPr>
          <a:lstStyle/>
          <a:p>
            <a:pPr algn="ctr"/>
            <a:r>
              <a:rPr lang="en-US" sz="1400" b="1" dirty="0">
                <a:solidFill>
                  <a:schemeClr val="bg1"/>
                </a:solidFill>
              </a:rPr>
              <a:t>Learn More About</a:t>
            </a:r>
          </a:p>
          <a:p>
            <a:pPr algn="ctr"/>
            <a:r>
              <a:rPr lang="en-US" sz="1600" b="1" dirty="0">
                <a:solidFill>
                  <a:schemeClr val="bg1"/>
                </a:solidFill>
              </a:rPr>
              <a:t>One Africa Collaboration Initiative</a:t>
            </a:r>
          </a:p>
        </p:txBody>
      </p:sp>
      <p:pic>
        <p:nvPicPr>
          <p:cNvPr id="6" name="Picture 5" descr="A qr code with a ring around it&#10;&#10;Description automatically generated">
            <a:extLst>
              <a:ext uri="{FF2B5EF4-FFF2-40B4-BE49-F238E27FC236}">
                <a16:creationId xmlns:a16="http://schemas.microsoft.com/office/drawing/2014/main" id="{65719E71-1779-B3BF-3D55-7DCF17A6931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513826" y="4421402"/>
            <a:ext cx="1390149" cy="1390149"/>
          </a:xfrm>
          <a:prstGeom prst="rect">
            <a:avLst/>
          </a:prstGeom>
        </p:spPr>
      </p:pic>
      <p:pic>
        <p:nvPicPr>
          <p:cNvPr id="7" name="Picture 6" descr="A blue hexagon with green leaves and text&#10;&#10;Description automatically generated">
            <a:extLst>
              <a:ext uri="{FF2B5EF4-FFF2-40B4-BE49-F238E27FC236}">
                <a16:creationId xmlns:a16="http://schemas.microsoft.com/office/drawing/2014/main" id="{4F270515-75EA-9EF0-7630-EE35F20967F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97836" y="203892"/>
            <a:ext cx="2447808" cy="2447808"/>
          </a:xfrm>
          <a:prstGeom prst="rect">
            <a:avLst/>
          </a:prstGeom>
        </p:spPr>
      </p:pic>
    </p:spTree>
    <p:extLst>
      <p:ext uri="{BB962C8B-B14F-4D97-AF65-F5344CB8AC3E}">
        <p14:creationId xmlns:p14="http://schemas.microsoft.com/office/powerpoint/2010/main" val="8485968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098AF-CA68-45FA-94B1-DCC800BDBFD9}"/>
              </a:ext>
            </a:extLst>
          </p:cNvPr>
          <p:cNvSpPr>
            <a:spLocks noGrp="1"/>
          </p:cNvSpPr>
          <p:nvPr>
            <p:ph type="title"/>
          </p:nvPr>
        </p:nvSpPr>
        <p:spPr>
          <a:xfrm>
            <a:off x="393235" y="1174699"/>
            <a:ext cx="2727652" cy="855154"/>
          </a:xfrm>
        </p:spPr>
        <p:txBody>
          <a:bodyPr/>
          <a:lstStyle/>
          <a:p>
            <a:pPr algn="l"/>
            <a:r>
              <a:rPr lang="en-US" dirty="0"/>
              <a:t>About Us Today</a:t>
            </a:r>
          </a:p>
        </p:txBody>
      </p:sp>
      <p:sp>
        <p:nvSpPr>
          <p:cNvPr id="3" name="Text Placeholder 2">
            <a:extLst>
              <a:ext uri="{FF2B5EF4-FFF2-40B4-BE49-F238E27FC236}">
                <a16:creationId xmlns:a16="http://schemas.microsoft.com/office/drawing/2014/main" id="{064ADF88-55EA-4933-8C53-C4EC4FA96595}"/>
              </a:ext>
            </a:extLst>
          </p:cNvPr>
          <p:cNvSpPr>
            <a:spLocks noGrp="1"/>
          </p:cNvSpPr>
          <p:nvPr>
            <p:ph type="body" sz="quarter" idx="10"/>
          </p:nvPr>
        </p:nvSpPr>
        <p:spPr>
          <a:xfrm>
            <a:off x="9946873" y="1171575"/>
            <a:ext cx="7029450" cy="4514850"/>
          </a:xfrm>
        </p:spPr>
        <p:txBody>
          <a:bodyPr>
            <a:normAutofit/>
          </a:bodyPr>
          <a:lstStyle/>
          <a:p>
            <a:pPr lvl="0"/>
            <a:endParaRPr lang="en-US" dirty="0"/>
          </a:p>
          <a:p>
            <a:pPr lvl="0"/>
            <a:endParaRPr lang="en-US" dirty="0"/>
          </a:p>
          <a:p>
            <a:pPr lvl="0"/>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3F6709B1-4B3B-4FD5-A8C0-B7267FF560E4}"/>
              </a:ext>
            </a:extLst>
          </p:cNvPr>
          <p:cNvSpPr>
            <a:spLocks noGrp="1"/>
          </p:cNvSpPr>
          <p:nvPr>
            <p:ph type="sldNum" sz="quarter" idx="12"/>
          </p:nvPr>
        </p:nvSpPr>
        <p:spPr/>
        <p:txBody>
          <a:bodyPr/>
          <a:lstStyle/>
          <a:p>
            <a:fld id="{4A70B06D-F489-48FF-A885-ABB74CD5C952}" type="slidenum">
              <a:rPr lang="en-US" smtClean="0"/>
              <a:pPr/>
              <a:t>4</a:t>
            </a:fld>
            <a:endParaRPr lang="en-US" dirty="0"/>
          </a:p>
        </p:txBody>
      </p:sp>
      <p:pic>
        <p:nvPicPr>
          <p:cNvPr id="10" name="Picture 9">
            <a:extLst>
              <a:ext uri="{FF2B5EF4-FFF2-40B4-BE49-F238E27FC236}">
                <a16:creationId xmlns:a16="http://schemas.microsoft.com/office/drawing/2014/main" id="{751D9A18-87A1-F81D-CDC7-1F53A67D7BE2}"/>
              </a:ext>
            </a:extLst>
          </p:cNvPr>
          <p:cNvPicPr>
            <a:picLocks noChangeAspect="1"/>
          </p:cNvPicPr>
          <p:nvPr/>
        </p:nvPicPr>
        <p:blipFill>
          <a:blip r:embed="rId2"/>
          <a:stretch>
            <a:fillRect/>
          </a:stretch>
        </p:blipFill>
        <p:spPr>
          <a:xfrm>
            <a:off x="-1" y="1018761"/>
            <a:ext cx="3420035" cy="1600200"/>
          </a:xfrm>
          <a:prstGeom prst="rect">
            <a:avLst/>
          </a:prstGeom>
        </p:spPr>
      </p:pic>
      <p:sp>
        <p:nvSpPr>
          <p:cNvPr id="5" name="Content Placeholder 2">
            <a:extLst>
              <a:ext uri="{FF2B5EF4-FFF2-40B4-BE49-F238E27FC236}">
                <a16:creationId xmlns:a16="http://schemas.microsoft.com/office/drawing/2014/main" id="{A6C94C14-897E-1AD4-4130-D70067C0D690}"/>
              </a:ext>
            </a:extLst>
          </p:cNvPr>
          <p:cNvSpPr txBox="1">
            <a:spLocks/>
          </p:cNvSpPr>
          <p:nvPr/>
        </p:nvSpPr>
        <p:spPr>
          <a:xfrm>
            <a:off x="3865864" y="258792"/>
            <a:ext cx="7932902" cy="6380284"/>
          </a:xfrm>
          <a:prstGeom prst="rect">
            <a:avLst/>
          </a:prstGeom>
        </p:spPr>
        <p:txBody>
          <a:bodyPr lIns="91440" tIns="45720" rIns="91440" bIns="45720" anchor="ctr">
            <a:normAutofit fontScale="92500" lnSpcReduction="20000"/>
          </a:bodyPr>
          <a:lstStyle>
            <a:lvl1pPr marL="228600" indent="-228600" algn="l" defTabSz="914400" rtl="0" eaLnBrk="1" latinLnBrk="0" hangingPunct="1">
              <a:lnSpc>
                <a:spcPct val="100000"/>
              </a:lnSpc>
              <a:spcBef>
                <a:spcPts val="600"/>
              </a:spcBef>
              <a:spcAft>
                <a:spcPts val="600"/>
              </a:spcAft>
              <a:buFont typeface="Calibri" panose="020F050202020403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Font typeface="Helvetica"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Calibri" panose="020F0502020204030204" pitchFamily="34" charset="0"/>
              <a:buNone/>
            </a:pPr>
            <a:r>
              <a:rPr lang="en-US" sz="3000" b="1" kern="100" dirty="0">
                <a:solidFill>
                  <a:srgbClr val="365F93"/>
                </a:solidFill>
                <a:latin typeface="Calibri"/>
                <a:ea typeface="Aptos" panose="020B0004020202020204" pitchFamily="34" charset="0"/>
                <a:cs typeface="Calibri"/>
              </a:rPr>
              <a:t>Datastream Connexion</a:t>
            </a:r>
            <a:r>
              <a:rPr lang="en-US" sz="3000" kern="100" dirty="0">
                <a:solidFill>
                  <a:srgbClr val="365F93"/>
                </a:solidFill>
                <a:latin typeface="Calibri"/>
                <a:ea typeface="Aptos" panose="020B0004020202020204" pitchFamily="34" charset="0"/>
                <a:cs typeface="Calibri"/>
              </a:rPr>
              <a:t> </a:t>
            </a:r>
            <a:r>
              <a:rPr lang="en-US" sz="1900" dirty="0">
                <a:solidFill>
                  <a:srgbClr val="0D0D0D"/>
                </a:solidFill>
                <a:highlight>
                  <a:srgbClr val="FFFFFF"/>
                </a:highlight>
                <a:latin typeface="Calibri"/>
                <a:ea typeface="Calibri"/>
                <a:cs typeface="Calibri"/>
              </a:rPr>
              <a:t>has been at the forefront of technological innovation in the United States for more than two decades, serving as the catalyst in the long-envisioned creation of the National Integrated Food Safety System (IFSS). Our role in facilitating this advancement has been transformative, bridging the gaps left by fragmented and siloed legacy systems.</a:t>
            </a:r>
          </a:p>
          <a:p>
            <a:pPr>
              <a:buFont typeface="Arial" panose="020B0604020202020204" pitchFamily="34" charset="0"/>
              <a:buChar char="•"/>
            </a:pPr>
            <a:r>
              <a:rPr lang="en-US" sz="1900" dirty="0">
                <a:solidFill>
                  <a:srgbClr val="0D0D0D"/>
                </a:solidFill>
                <a:highlight>
                  <a:srgbClr val="FFFFFF"/>
                </a:highlight>
                <a:latin typeface="Calibri"/>
                <a:ea typeface="Calibri"/>
                <a:cs typeface="Calibri"/>
              </a:rPr>
              <a:t>Our platform is the bedrock of the USDA, FDA, and Department of Homeland Security’s strategic plans for collaboration and information sharing, crafted in alignment with the Food Safety Modernization Act's (FSMA) integration goals.</a:t>
            </a:r>
          </a:p>
          <a:p>
            <a:pPr>
              <a:buFont typeface="Arial" panose="020B0604020202020204" pitchFamily="34" charset="0"/>
              <a:buChar char="•"/>
            </a:pPr>
            <a:r>
              <a:rPr lang="en-US" sz="1900" dirty="0">
                <a:solidFill>
                  <a:srgbClr val="0D0D0D"/>
                </a:solidFill>
                <a:highlight>
                  <a:srgbClr val="FFFFFF"/>
                </a:highlight>
                <a:latin typeface="Calibri"/>
                <a:ea typeface="Calibri"/>
                <a:cs typeface="Calibri"/>
              </a:rPr>
              <a:t>Supported collaboratively by these agencies, out platform underpins over 40 synchronized portals, interlinking a diverse network of regulators, labs, industry experts, and academia throughout the fifty states to ensure the integrity of our nation's food supply.</a:t>
            </a:r>
          </a:p>
          <a:p>
            <a:pPr>
              <a:buFont typeface="Arial" panose="020B0604020202020204" pitchFamily="34" charset="0"/>
              <a:buChar char="•"/>
            </a:pPr>
            <a:r>
              <a:rPr lang="en-US" sz="1900" dirty="0">
                <a:solidFill>
                  <a:srgbClr val="0D0D0D"/>
                </a:solidFill>
                <a:highlight>
                  <a:srgbClr val="FFFFFF"/>
                </a:highlight>
                <a:latin typeface="Calibri"/>
                <a:ea typeface="Calibri"/>
                <a:cs typeface="Calibri"/>
              </a:rPr>
              <a:t>Hosting in excess of 3,500 active working groups and engaging over 40,000 users, our success is a testament to unified action in food safety. The advanced API connectivity allows for seamless integration with other data systems, fostering a secure, expansive knowledge management ecosystem.</a:t>
            </a:r>
          </a:p>
          <a:p>
            <a:pPr>
              <a:buFont typeface="Arial" panose="020B0604020202020204" pitchFamily="34" charset="0"/>
              <a:buChar char="•"/>
            </a:pPr>
            <a:r>
              <a:rPr lang="en-US" sz="1900" dirty="0">
                <a:solidFill>
                  <a:srgbClr val="0D0D0D"/>
                </a:solidFill>
                <a:highlight>
                  <a:srgbClr val="FFFFFF"/>
                </a:highlight>
                <a:latin typeface="Calibri"/>
                <a:ea typeface="Calibri"/>
                <a:cs typeface="Calibri"/>
              </a:rPr>
              <a:t>Focusing unifying efforts under one integrated umbrella embodies a holistic approach to cooperation and data exchange. It has revolutionized America's capacity for agile response to food safety hazards and defense incidents, enabling an unprecedented level of collaboration in developing and implementing standards, educational programs, training, and best practices—transcending the political and trust barriers that have challenged previous initiatives.</a:t>
            </a:r>
          </a:p>
          <a:p>
            <a:pPr marL="0" indent="0">
              <a:buFont typeface="Calibri" panose="020F0502020204030204" pitchFamily="34" charset="0"/>
              <a:buNone/>
            </a:pPr>
            <a:endParaRPr lang="en-AS" sz="1400" dirty="0">
              <a:solidFill>
                <a:schemeClr val="tx2"/>
              </a:solidFill>
            </a:endParaRPr>
          </a:p>
        </p:txBody>
      </p:sp>
      <p:sp>
        <p:nvSpPr>
          <p:cNvPr id="6" name="Title 1">
            <a:extLst>
              <a:ext uri="{FF2B5EF4-FFF2-40B4-BE49-F238E27FC236}">
                <a16:creationId xmlns:a16="http://schemas.microsoft.com/office/drawing/2014/main" id="{21A92909-CEDA-5C18-F7CA-C7DABB326156}"/>
              </a:ext>
            </a:extLst>
          </p:cNvPr>
          <p:cNvSpPr txBox="1">
            <a:spLocks/>
          </p:cNvSpPr>
          <p:nvPr/>
        </p:nvSpPr>
        <p:spPr>
          <a:xfrm>
            <a:off x="183301" y="487021"/>
            <a:ext cx="3082732" cy="264983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ZA" sz="3200" b="1" dirty="0">
                <a:solidFill>
                  <a:schemeClr val="bg1"/>
                </a:solidFill>
                <a:latin typeface="+mn-lt"/>
              </a:rPr>
              <a:t>Collaboration Specialists</a:t>
            </a:r>
            <a:endParaRPr lang="en-ZA" sz="3200" b="1" dirty="0">
              <a:solidFill>
                <a:schemeClr val="bg1"/>
              </a:solidFill>
              <a:latin typeface="+mn-lt"/>
              <a:ea typeface="Open Sans"/>
              <a:cs typeface="Open Sans"/>
            </a:endParaRPr>
          </a:p>
        </p:txBody>
      </p:sp>
      <p:pic>
        <p:nvPicPr>
          <p:cNvPr id="9" name="Picture 8" descr="A blue and white logo&#10;&#10;Description automatically generated">
            <a:extLst>
              <a:ext uri="{FF2B5EF4-FFF2-40B4-BE49-F238E27FC236}">
                <a16:creationId xmlns:a16="http://schemas.microsoft.com/office/drawing/2014/main" id="{3A275378-A536-F351-0B23-50A7B84917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2024" y="6156211"/>
            <a:ext cx="621885" cy="596560"/>
          </a:xfrm>
          <a:prstGeom prst="rect">
            <a:avLst/>
          </a:prstGeom>
        </p:spPr>
      </p:pic>
      <p:pic>
        <p:nvPicPr>
          <p:cNvPr id="12" name="Picture 11" descr="A white circle with dots in a black background&#10;&#10;Description automatically generated">
            <a:extLst>
              <a:ext uri="{FF2B5EF4-FFF2-40B4-BE49-F238E27FC236}">
                <a16:creationId xmlns:a16="http://schemas.microsoft.com/office/drawing/2014/main" id="{80087996-D4B6-611C-32E4-B3A2CFA18B71}"/>
              </a:ext>
            </a:extLst>
          </p:cNvPr>
          <p:cNvPicPr>
            <a:picLocks noChangeAspect="1"/>
          </p:cNvPicPr>
          <p:nvPr/>
        </p:nvPicPr>
        <p:blipFill rotWithShape="1">
          <a:blip r:embed="rId4"/>
          <a:srcRect l="2690" b="-213"/>
          <a:stretch/>
        </p:blipFill>
        <p:spPr>
          <a:xfrm>
            <a:off x="141504" y="2712817"/>
            <a:ext cx="3127180" cy="2260515"/>
          </a:xfrm>
          <a:prstGeom prst="rect">
            <a:avLst/>
          </a:prstGeom>
        </p:spPr>
      </p:pic>
    </p:spTree>
    <p:extLst>
      <p:ext uri="{BB962C8B-B14F-4D97-AF65-F5344CB8AC3E}">
        <p14:creationId xmlns:p14="http://schemas.microsoft.com/office/powerpoint/2010/main" val="40790238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098AF-CA68-45FA-94B1-DCC800BDBFD9}"/>
              </a:ext>
            </a:extLst>
          </p:cNvPr>
          <p:cNvSpPr>
            <a:spLocks noGrp="1"/>
          </p:cNvSpPr>
          <p:nvPr>
            <p:ph type="title"/>
          </p:nvPr>
        </p:nvSpPr>
        <p:spPr>
          <a:xfrm>
            <a:off x="393235" y="1174699"/>
            <a:ext cx="2727652" cy="855154"/>
          </a:xfrm>
        </p:spPr>
        <p:txBody>
          <a:bodyPr/>
          <a:lstStyle/>
          <a:p>
            <a:pPr algn="l"/>
            <a:r>
              <a:rPr lang="en-US" dirty="0"/>
              <a:t>About Us Today</a:t>
            </a:r>
          </a:p>
        </p:txBody>
      </p:sp>
      <p:sp>
        <p:nvSpPr>
          <p:cNvPr id="3" name="Text Placeholder 2">
            <a:extLst>
              <a:ext uri="{FF2B5EF4-FFF2-40B4-BE49-F238E27FC236}">
                <a16:creationId xmlns:a16="http://schemas.microsoft.com/office/drawing/2014/main" id="{064ADF88-55EA-4933-8C53-C4EC4FA96595}"/>
              </a:ext>
            </a:extLst>
          </p:cNvPr>
          <p:cNvSpPr>
            <a:spLocks noGrp="1"/>
          </p:cNvSpPr>
          <p:nvPr>
            <p:ph type="body" sz="quarter" idx="10"/>
          </p:nvPr>
        </p:nvSpPr>
        <p:spPr>
          <a:xfrm>
            <a:off x="9946873" y="1171575"/>
            <a:ext cx="7029450" cy="4514850"/>
          </a:xfrm>
        </p:spPr>
        <p:txBody>
          <a:bodyPr>
            <a:normAutofit/>
          </a:bodyPr>
          <a:lstStyle/>
          <a:p>
            <a:pPr lvl="0"/>
            <a:endParaRPr lang="en-US" dirty="0"/>
          </a:p>
          <a:p>
            <a:pPr lvl="0"/>
            <a:endParaRPr lang="en-US" dirty="0"/>
          </a:p>
          <a:p>
            <a:pPr lvl="0"/>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3F6709B1-4B3B-4FD5-A8C0-B7267FF560E4}"/>
              </a:ext>
            </a:extLst>
          </p:cNvPr>
          <p:cNvSpPr>
            <a:spLocks noGrp="1"/>
          </p:cNvSpPr>
          <p:nvPr>
            <p:ph type="sldNum" sz="quarter" idx="12"/>
          </p:nvPr>
        </p:nvSpPr>
        <p:spPr/>
        <p:txBody>
          <a:bodyPr/>
          <a:lstStyle/>
          <a:p>
            <a:fld id="{4A70B06D-F489-48FF-A885-ABB74CD5C952}" type="slidenum">
              <a:rPr lang="en-US" smtClean="0"/>
              <a:pPr/>
              <a:t>5</a:t>
            </a:fld>
            <a:endParaRPr lang="en-US" dirty="0"/>
          </a:p>
        </p:txBody>
      </p:sp>
      <p:sp>
        <p:nvSpPr>
          <p:cNvPr id="8" name="TextBox 7">
            <a:extLst>
              <a:ext uri="{FF2B5EF4-FFF2-40B4-BE49-F238E27FC236}">
                <a16:creationId xmlns:a16="http://schemas.microsoft.com/office/drawing/2014/main" id="{52676F5B-836C-9288-3B16-41571D3415A7}"/>
              </a:ext>
            </a:extLst>
          </p:cNvPr>
          <p:cNvSpPr txBox="1"/>
          <p:nvPr/>
        </p:nvSpPr>
        <p:spPr>
          <a:xfrm>
            <a:off x="3745843" y="477342"/>
            <a:ext cx="8174858" cy="5663089"/>
          </a:xfrm>
          <a:prstGeom prst="rect">
            <a:avLst/>
          </a:prstGeom>
          <a:noFill/>
        </p:spPr>
        <p:txBody>
          <a:bodyPr wrap="square" lIns="91440" tIns="45720" rIns="91440" bIns="45720" anchor="t">
            <a:spAutoFit/>
          </a:bodyPr>
          <a:lstStyle/>
          <a:p>
            <a:r>
              <a:rPr lang="en-US" sz="2800" b="1" i="0" dirty="0">
                <a:solidFill>
                  <a:srgbClr val="365F93"/>
                </a:solidFill>
                <a:effectLst/>
                <a:highlight>
                  <a:srgbClr val="FFFFFF"/>
                </a:highlight>
                <a:latin typeface="Calibri"/>
                <a:ea typeface="Calibri"/>
                <a:cs typeface="Calibri"/>
              </a:rPr>
              <a:t>Our </a:t>
            </a:r>
            <a:r>
              <a:rPr lang="en-US" sz="2800" b="1" dirty="0">
                <a:solidFill>
                  <a:srgbClr val="365F93"/>
                </a:solidFill>
                <a:highlight>
                  <a:srgbClr val="FFFFFF"/>
                </a:highlight>
                <a:latin typeface="Calibri"/>
                <a:ea typeface="Calibri"/>
                <a:cs typeface="Calibri"/>
              </a:rPr>
              <a:t>Mission Focused Platform: </a:t>
            </a:r>
            <a:r>
              <a:rPr lang="en-US" sz="2800" b="1" i="0" dirty="0" err="1">
                <a:solidFill>
                  <a:srgbClr val="365F93"/>
                </a:solidFill>
                <a:effectLst/>
                <a:highlight>
                  <a:srgbClr val="FFFFFF"/>
                </a:highlight>
                <a:latin typeface="Calibri"/>
                <a:ea typeface="Calibri"/>
                <a:cs typeface="Calibri"/>
              </a:rPr>
              <a:t>GovSuite</a:t>
            </a:r>
            <a:endParaRPr lang="en-US" sz="2800" b="1" i="0" dirty="0">
              <a:solidFill>
                <a:srgbClr val="365F93"/>
              </a:solidFill>
              <a:effectLst/>
              <a:highlight>
                <a:srgbClr val="FFFFFF"/>
              </a:highlight>
              <a:latin typeface="Calibri"/>
              <a:ea typeface="Calibri"/>
              <a:cs typeface="Calibri"/>
            </a:endParaRPr>
          </a:p>
          <a:p>
            <a:pPr marL="0" indent="0" algn="l">
              <a:buNone/>
            </a:pPr>
            <a:endParaRPr lang="en-US" sz="1800" b="1" i="0" dirty="0">
              <a:solidFill>
                <a:srgbClr val="0D0D0D"/>
              </a:solidFill>
              <a:effectLst/>
              <a:highlight>
                <a:srgbClr val="FFFFFF"/>
              </a:highlight>
              <a:latin typeface="Calibri" panose="020F0502020204030204" pitchFamily="34" charset="0"/>
              <a:cs typeface="Calibri" panose="020F0502020204030204" pitchFamily="34" charset="0"/>
            </a:endParaRPr>
          </a:p>
          <a:p>
            <a:pPr marL="0" indent="0" algn="l">
              <a:buNone/>
            </a:pPr>
            <a:r>
              <a:rPr lang="en-US" sz="2400" b="1" i="0" dirty="0">
                <a:solidFill>
                  <a:srgbClr val="0D0D0D"/>
                </a:solidFill>
                <a:effectLst/>
                <a:highlight>
                  <a:srgbClr val="FFFFFF"/>
                </a:highlight>
                <a:latin typeface="Calibri" panose="020F0502020204030204" pitchFamily="34" charset="0"/>
                <a:cs typeface="Calibri" panose="020F0502020204030204" pitchFamily="34" charset="0"/>
              </a:rPr>
              <a:t>Cutting-Edge SaaS with GovCloud Infrastructure</a:t>
            </a:r>
          </a:p>
          <a:p>
            <a:pPr algn="l">
              <a:buFont typeface="Arial" panose="020B0604020202020204" pitchFamily="34" charset="0"/>
              <a:buChar char="•"/>
            </a:pPr>
            <a:endParaRPr lang="en-US" sz="800" b="1" i="0" dirty="0">
              <a:solidFill>
                <a:srgbClr val="0D0D0D"/>
              </a:solidFill>
              <a:effectLst/>
              <a:highlight>
                <a:srgbClr val="FFFFFF"/>
              </a:highlight>
              <a:latin typeface="Calibri" panose="020F0502020204030204" pitchFamily="34" charset="0"/>
              <a:cs typeface="Calibri" panose="020F0502020204030204" pitchFamily="34" charset="0"/>
            </a:endParaRPr>
          </a:p>
          <a:p>
            <a:pPr marL="285750" indent="-285750" algn="l">
              <a:buFont typeface="Arial" panose="020B0604020202020204" pitchFamily="34" charset="0"/>
              <a:buChar char="•"/>
            </a:pPr>
            <a:r>
              <a:rPr lang="en-US" b="1" i="0" dirty="0">
                <a:solidFill>
                  <a:srgbClr val="0D0D0D"/>
                </a:solidFill>
                <a:effectLst/>
                <a:highlight>
                  <a:srgbClr val="FFFFFF"/>
                </a:highlight>
                <a:latin typeface="Calibri" panose="020F0502020204030204" pitchFamily="34" charset="0"/>
                <a:cs typeface="Calibri" panose="020F0502020204030204" pitchFamily="34" charset="0"/>
              </a:rPr>
              <a:t>Robust SaaS Platform:</a:t>
            </a:r>
            <a:r>
              <a:rPr lang="en-US" b="0" i="0" dirty="0">
                <a:solidFill>
                  <a:srgbClr val="0D0D0D"/>
                </a:solidFill>
                <a:effectLst/>
                <a:highlight>
                  <a:srgbClr val="FFFFFF"/>
                </a:highlight>
                <a:latin typeface="Calibri" panose="020F0502020204030204" pitchFamily="34" charset="0"/>
                <a:cs typeface="Calibri" panose="020F0502020204030204" pitchFamily="34" charset="0"/>
              </a:rPr>
              <a:t> Designed to deliver immediate, out-of-the-box capabilities for high-level, secure multi-agency collaboration.</a:t>
            </a:r>
          </a:p>
          <a:p>
            <a:pPr marL="285750" indent="-285750">
              <a:buFont typeface="Arial" panose="020B0604020202020204" pitchFamily="34" charset="0"/>
              <a:buChar char="•"/>
            </a:pPr>
            <a:r>
              <a:rPr lang="en-US" b="1" i="0" dirty="0">
                <a:solidFill>
                  <a:srgbClr val="0D0D0D"/>
                </a:solidFill>
                <a:effectLst/>
                <a:highlight>
                  <a:srgbClr val="FFFFFF"/>
                </a:highlight>
                <a:latin typeface="Calibri"/>
                <a:ea typeface="Calibri"/>
                <a:cs typeface="Calibri"/>
              </a:rPr>
              <a:t>AWS GovCloud Backbone:</a:t>
            </a:r>
            <a:r>
              <a:rPr lang="en-US" b="0" i="0" dirty="0">
                <a:solidFill>
                  <a:srgbClr val="0D0D0D"/>
                </a:solidFill>
                <a:effectLst/>
                <a:highlight>
                  <a:srgbClr val="FFFFFF"/>
                </a:highlight>
                <a:latin typeface="Calibri"/>
                <a:ea typeface="Calibri"/>
                <a:cs typeface="Calibri"/>
              </a:rPr>
              <a:t> Hosted on the resilient </a:t>
            </a:r>
            <a:r>
              <a:rPr lang="en-US" dirty="0">
                <a:solidFill>
                  <a:srgbClr val="0D0D0D"/>
                </a:solidFill>
                <a:highlight>
                  <a:srgbClr val="FFFFFF"/>
                </a:highlight>
                <a:latin typeface="Calibri"/>
                <a:ea typeface="Calibri"/>
                <a:cs typeface="Calibri"/>
              </a:rPr>
              <a:t>Amazon Web Services</a:t>
            </a:r>
            <a:r>
              <a:rPr lang="en-US" b="0" i="0" dirty="0">
                <a:solidFill>
                  <a:srgbClr val="0D0D0D"/>
                </a:solidFill>
                <a:effectLst/>
                <a:highlight>
                  <a:srgbClr val="FFFFFF"/>
                </a:highlight>
                <a:latin typeface="Calibri"/>
                <a:ea typeface="Calibri"/>
                <a:cs typeface="Calibri"/>
              </a:rPr>
              <a:t> </a:t>
            </a:r>
            <a:r>
              <a:rPr lang="en-US" dirty="0">
                <a:solidFill>
                  <a:srgbClr val="0D0D0D"/>
                </a:solidFill>
                <a:highlight>
                  <a:srgbClr val="FFFFFF"/>
                </a:highlight>
                <a:latin typeface="Calibri"/>
                <a:ea typeface="Calibri"/>
                <a:cs typeface="Calibri"/>
              </a:rPr>
              <a:t> </a:t>
            </a:r>
            <a:r>
              <a:rPr lang="en-US" b="0" i="0" dirty="0">
                <a:solidFill>
                  <a:srgbClr val="0D0D0D"/>
                </a:solidFill>
                <a:effectLst/>
                <a:highlight>
                  <a:srgbClr val="FFFFFF"/>
                </a:highlight>
                <a:latin typeface="Calibri"/>
                <a:ea typeface="Calibri"/>
                <a:cs typeface="Calibri"/>
              </a:rPr>
              <a:t>GovCloud, ensuring adherence to FedRAMP High standards for the utmost security and compliance</a:t>
            </a:r>
            <a:r>
              <a:rPr lang="en-US" dirty="0">
                <a:solidFill>
                  <a:srgbClr val="0D0D0D"/>
                </a:solidFill>
                <a:highlight>
                  <a:srgbClr val="FFFFFF"/>
                </a:highlight>
                <a:latin typeface="Calibri"/>
                <a:ea typeface="Calibri"/>
                <a:cs typeface="Calibri"/>
              </a:rPr>
              <a:t> for our infrastructure</a:t>
            </a:r>
            <a:r>
              <a:rPr lang="en-US" b="0" i="0" dirty="0">
                <a:solidFill>
                  <a:srgbClr val="0D0D0D"/>
                </a:solidFill>
                <a:effectLst/>
                <a:highlight>
                  <a:srgbClr val="FFFFFF"/>
                </a:highlight>
                <a:latin typeface="Calibri"/>
                <a:ea typeface="Calibri"/>
                <a:cs typeface="Calibri"/>
              </a:rPr>
              <a:t>.</a:t>
            </a:r>
          </a:p>
          <a:p>
            <a:pPr marL="285750" indent="-285750" algn="l">
              <a:buFont typeface="Arial" panose="020B0604020202020204" pitchFamily="34" charset="0"/>
              <a:buChar char="•"/>
            </a:pPr>
            <a:r>
              <a:rPr lang="en-US" b="1" i="0" dirty="0">
                <a:solidFill>
                  <a:srgbClr val="0D0D0D"/>
                </a:solidFill>
                <a:effectLst/>
                <a:highlight>
                  <a:srgbClr val="FFFFFF"/>
                </a:highlight>
                <a:latin typeface="Calibri" panose="020F0502020204030204" pitchFamily="34" charset="0"/>
                <a:cs typeface="Calibri" panose="020F0502020204030204" pitchFamily="34" charset="0"/>
              </a:rPr>
              <a:t>API-Driven Integration:</a:t>
            </a:r>
            <a:r>
              <a:rPr lang="en-US" b="0" i="0" dirty="0">
                <a:solidFill>
                  <a:srgbClr val="0D0D0D"/>
                </a:solidFill>
                <a:effectLst/>
                <a:highlight>
                  <a:srgbClr val="FFFFFF"/>
                </a:highlight>
                <a:latin typeface="Calibri" panose="020F0502020204030204" pitchFamily="34" charset="0"/>
                <a:cs typeface="Calibri" panose="020F0502020204030204" pitchFamily="34" charset="0"/>
              </a:rPr>
              <a:t> Advanced API connectivity facilitates seamless data exchange and integration with existing government and commercial systems.</a:t>
            </a:r>
          </a:p>
          <a:p>
            <a:pPr algn="l">
              <a:buFont typeface="Arial" panose="020B0604020202020204" pitchFamily="34" charset="0"/>
              <a:buChar char="•"/>
            </a:pPr>
            <a:endParaRPr lang="en-US" sz="1800" dirty="0">
              <a:solidFill>
                <a:srgbClr val="0D0D0D"/>
              </a:solidFill>
              <a:highlight>
                <a:srgbClr val="FFFFFF"/>
              </a:highlight>
              <a:latin typeface="Calibri" panose="020F0502020204030204" pitchFamily="34" charset="0"/>
              <a:cs typeface="Calibri" panose="020F0502020204030204" pitchFamily="34" charset="0"/>
            </a:endParaRPr>
          </a:p>
          <a:p>
            <a:pPr marL="0" indent="0" algn="l">
              <a:buNone/>
            </a:pPr>
            <a:r>
              <a:rPr lang="en-US" sz="2400" b="1" i="0" dirty="0">
                <a:solidFill>
                  <a:srgbClr val="0D0D0D"/>
                </a:solidFill>
                <a:effectLst/>
                <a:highlight>
                  <a:srgbClr val="FFFFFF"/>
                </a:highlight>
                <a:latin typeface="Calibri" panose="020F0502020204030204" pitchFamily="34" charset="0"/>
                <a:cs typeface="Calibri" panose="020F0502020204030204" pitchFamily="34" charset="0"/>
              </a:rPr>
              <a:t>Maximized Productivity on a Secure Foundation</a:t>
            </a:r>
          </a:p>
          <a:p>
            <a:pPr algn="l">
              <a:buFont typeface="Arial" panose="020B0604020202020204" pitchFamily="34" charset="0"/>
              <a:buChar char="•"/>
            </a:pPr>
            <a:endParaRPr lang="en-US" sz="800" b="1" i="0" dirty="0">
              <a:solidFill>
                <a:srgbClr val="0D0D0D"/>
              </a:solidFill>
              <a:effectLst/>
              <a:highlight>
                <a:srgbClr val="FFFFFF"/>
              </a:highlight>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800" b="1" i="0" dirty="0">
                <a:solidFill>
                  <a:srgbClr val="0D0D0D"/>
                </a:solidFill>
                <a:effectLst/>
                <a:highlight>
                  <a:srgbClr val="FFFFFF"/>
                </a:highlight>
                <a:latin typeface="Calibri"/>
                <a:ea typeface="Calibri"/>
                <a:cs typeface="Calibri"/>
              </a:rPr>
              <a:t>Integrated Productivity Apps:</a:t>
            </a:r>
            <a:r>
              <a:rPr lang="en-US" sz="1800" b="0" i="0" dirty="0">
                <a:solidFill>
                  <a:srgbClr val="0D0D0D"/>
                </a:solidFill>
                <a:effectLst/>
                <a:highlight>
                  <a:srgbClr val="FFFFFF"/>
                </a:highlight>
                <a:latin typeface="Calibri"/>
                <a:ea typeface="Calibri"/>
                <a:cs typeface="Calibri"/>
              </a:rPr>
              <a:t> Over 36 apps that leverage the power of </a:t>
            </a:r>
            <a:r>
              <a:rPr lang="en-US" dirty="0">
                <a:solidFill>
                  <a:srgbClr val="0D0D0D"/>
                </a:solidFill>
                <a:highlight>
                  <a:srgbClr val="FFFFFF"/>
                </a:highlight>
                <a:latin typeface="Calibri"/>
                <a:ea typeface="Calibri"/>
                <a:cs typeface="Calibri"/>
              </a:rPr>
              <a:t>integration under a single platform for</a:t>
            </a:r>
            <a:r>
              <a:rPr lang="en-US" sz="1800" b="0" i="0" dirty="0">
                <a:solidFill>
                  <a:srgbClr val="0D0D0D"/>
                </a:solidFill>
                <a:effectLst/>
                <a:highlight>
                  <a:srgbClr val="FFFFFF"/>
                </a:highlight>
                <a:latin typeface="Calibri"/>
                <a:ea typeface="Calibri"/>
                <a:cs typeface="Calibri"/>
              </a:rPr>
              <a:t> secure and efficient operations.</a:t>
            </a:r>
          </a:p>
          <a:p>
            <a:pPr marL="285750" indent="-285750" algn="l">
              <a:buFont typeface="Arial" panose="020B0604020202020204" pitchFamily="34" charset="0"/>
              <a:buChar char="•"/>
            </a:pPr>
            <a:r>
              <a:rPr lang="en-US" sz="1800" b="1" i="0" dirty="0">
                <a:solidFill>
                  <a:srgbClr val="0D0D0D"/>
                </a:solidFill>
                <a:effectLst/>
                <a:highlight>
                  <a:srgbClr val="FFFFFF"/>
                </a:highlight>
                <a:latin typeface="Calibri" panose="020F0502020204030204" pitchFamily="34" charset="0"/>
                <a:cs typeface="Calibri" panose="020F0502020204030204" pitchFamily="34" charset="0"/>
              </a:rPr>
              <a:t>FedRAMP-Compliant:</a:t>
            </a:r>
            <a:r>
              <a:rPr lang="en-US" sz="1800" b="0" i="0" dirty="0">
                <a:solidFill>
                  <a:srgbClr val="0D0D0D"/>
                </a:solidFill>
                <a:effectLst/>
                <a:highlight>
                  <a:srgbClr val="FFFFFF"/>
                </a:highlight>
                <a:latin typeface="Calibri" panose="020F0502020204030204" pitchFamily="34" charset="0"/>
                <a:cs typeface="Calibri" panose="020F0502020204030204" pitchFamily="34" charset="0"/>
              </a:rPr>
              <a:t> Our platform’s alignment with FedRAMP Moderate security controls underpins every feature, ensuring data integrity and trust.</a:t>
            </a:r>
          </a:p>
          <a:p>
            <a:pPr marL="285750" indent="-285750" algn="l">
              <a:buFont typeface="Arial" panose="020B0604020202020204" pitchFamily="34" charset="0"/>
              <a:buChar char="•"/>
            </a:pPr>
            <a:r>
              <a:rPr lang="en-US" sz="1800" b="1" i="0" dirty="0">
                <a:solidFill>
                  <a:srgbClr val="0D0D0D"/>
                </a:solidFill>
                <a:effectLst/>
                <a:highlight>
                  <a:srgbClr val="FFFFFF"/>
                </a:highlight>
                <a:latin typeface="Calibri" panose="020F0502020204030204" pitchFamily="34" charset="0"/>
                <a:cs typeface="Calibri" panose="020F0502020204030204" pitchFamily="34" charset="0"/>
              </a:rPr>
              <a:t>Privacy-Centric Design:</a:t>
            </a:r>
            <a:r>
              <a:rPr lang="en-US" sz="1800" b="0" i="0" dirty="0">
                <a:solidFill>
                  <a:srgbClr val="0D0D0D"/>
                </a:solidFill>
                <a:effectLst/>
                <a:highlight>
                  <a:srgbClr val="FFFFFF"/>
                </a:highlight>
                <a:latin typeface="Calibri" panose="020F0502020204030204" pitchFamily="34" charset="0"/>
                <a:cs typeface="Calibri" panose="020F0502020204030204" pitchFamily="34" charset="0"/>
              </a:rPr>
              <a:t> Every tool and app is built with privacy at the forefront, enforcing a privacy-by-design philosophy.</a:t>
            </a:r>
            <a:endParaRPr lang="en-US" sz="2300" dirty="0">
              <a:solidFill>
                <a:srgbClr val="0D0D0D"/>
              </a:solidFill>
              <a:highlight>
                <a:srgbClr val="FFFFFF"/>
              </a:highlight>
              <a:latin typeface="Calibri" panose="020F0502020204030204" pitchFamily="34" charset="0"/>
              <a:cs typeface="Calibri" panose="020F0502020204030204" pitchFamily="34" charset="0"/>
            </a:endParaRPr>
          </a:p>
        </p:txBody>
      </p:sp>
      <p:pic>
        <p:nvPicPr>
          <p:cNvPr id="10" name="Picture 9">
            <a:extLst>
              <a:ext uri="{FF2B5EF4-FFF2-40B4-BE49-F238E27FC236}">
                <a16:creationId xmlns:a16="http://schemas.microsoft.com/office/drawing/2014/main" id="{751D9A18-87A1-F81D-CDC7-1F53A67D7BE2}"/>
              </a:ext>
            </a:extLst>
          </p:cNvPr>
          <p:cNvPicPr>
            <a:picLocks noChangeAspect="1"/>
          </p:cNvPicPr>
          <p:nvPr/>
        </p:nvPicPr>
        <p:blipFill>
          <a:blip r:embed="rId2"/>
          <a:stretch>
            <a:fillRect/>
          </a:stretch>
        </p:blipFill>
        <p:spPr>
          <a:xfrm>
            <a:off x="-1" y="1018761"/>
            <a:ext cx="3420035" cy="1600200"/>
          </a:xfrm>
          <a:prstGeom prst="rect">
            <a:avLst/>
          </a:prstGeom>
        </p:spPr>
      </p:pic>
      <p:pic>
        <p:nvPicPr>
          <p:cNvPr id="9" name="Picture 8" descr="A blue and white logo&#10;&#10;Description automatically generated">
            <a:extLst>
              <a:ext uri="{FF2B5EF4-FFF2-40B4-BE49-F238E27FC236}">
                <a16:creationId xmlns:a16="http://schemas.microsoft.com/office/drawing/2014/main" id="{19E0897E-A891-94BD-6DA3-2B9FECD703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2024" y="6156211"/>
            <a:ext cx="621885" cy="596560"/>
          </a:xfrm>
          <a:prstGeom prst="rect">
            <a:avLst/>
          </a:prstGeom>
        </p:spPr>
      </p:pic>
      <p:pic>
        <p:nvPicPr>
          <p:cNvPr id="5" name="Picture 4" descr="A logo with circles and dots&#10;&#10;Description automatically generated">
            <a:extLst>
              <a:ext uri="{FF2B5EF4-FFF2-40B4-BE49-F238E27FC236}">
                <a16:creationId xmlns:a16="http://schemas.microsoft.com/office/drawing/2014/main" id="{9B86E494-7417-A8B2-9829-CD5984868108}"/>
              </a:ext>
            </a:extLst>
          </p:cNvPr>
          <p:cNvPicPr>
            <a:picLocks noChangeAspect="1"/>
          </p:cNvPicPr>
          <p:nvPr/>
        </p:nvPicPr>
        <p:blipFill>
          <a:blip r:embed="rId4"/>
          <a:stretch>
            <a:fillRect/>
          </a:stretch>
        </p:blipFill>
        <p:spPr>
          <a:xfrm>
            <a:off x="-301228" y="-194072"/>
            <a:ext cx="4114800" cy="4114800"/>
          </a:xfrm>
          <a:prstGeom prst="rect">
            <a:avLst/>
          </a:prstGeom>
        </p:spPr>
      </p:pic>
      <p:sp>
        <p:nvSpPr>
          <p:cNvPr id="13" name="TextBox 12">
            <a:extLst>
              <a:ext uri="{FF2B5EF4-FFF2-40B4-BE49-F238E27FC236}">
                <a16:creationId xmlns:a16="http://schemas.microsoft.com/office/drawing/2014/main" id="{6B0D2D97-6A96-B0F5-E621-6F8430C9C1A4}"/>
              </a:ext>
            </a:extLst>
          </p:cNvPr>
          <p:cNvSpPr txBox="1"/>
          <p:nvPr/>
        </p:nvSpPr>
        <p:spPr>
          <a:xfrm>
            <a:off x="83344" y="3696889"/>
            <a:ext cx="3214686" cy="98488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ZA" sz="2000" b="1" dirty="0">
                <a:solidFill>
                  <a:schemeClr val="bg1"/>
                </a:solidFill>
                <a:ea typeface="+mn-lt"/>
                <a:cs typeface="+mn-lt"/>
              </a:rPr>
              <a:t>Collaboration Without Compromise</a:t>
            </a:r>
            <a:endParaRPr lang="en-US" sz="2000" dirty="0">
              <a:solidFill>
                <a:schemeClr val="bg1"/>
              </a:solidFill>
              <a:ea typeface="+mn-lt"/>
              <a:cs typeface="+mn-lt"/>
            </a:endParaRPr>
          </a:p>
          <a:p>
            <a:pPr algn="l"/>
            <a:endParaRPr lang="en-US" dirty="0">
              <a:ea typeface="Open Sans"/>
              <a:cs typeface="Open Sans"/>
            </a:endParaRPr>
          </a:p>
        </p:txBody>
      </p:sp>
    </p:spTree>
    <p:extLst>
      <p:ext uri="{BB962C8B-B14F-4D97-AF65-F5344CB8AC3E}">
        <p14:creationId xmlns:p14="http://schemas.microsoft.com/office/powerpoint/2010/main" val="2587049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11" end="1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098AF-CA68-45FA-94B1-DCC800BDBFD9}"/>
              </a:ext>
            </a:extLst>
          </p:cNvPr>
          <p:cNvSpPr>
            <a:spLocks noGrp="1"/>
          </p:cNvSpPr>
          <p:nvPr>
            <p:ph type="title"/>
          </p:nvPr>
        </p:nvSpPr>
        <p:spPr>
          <a:xfrm>
            <a:off x="393235" y="1174699"/>
            <a:ext cx="2727652" cy="855154"/>
          </a:xfrm>
        </p:spPr>
        <p:txBody>
          <a:bodyPr/>
          <a:lstStyle/>
          <a:p>
            <a:pPr algn="l"/>
            <a:r>
              <a:rPr lang="en-US" dirty="0"/>
              <a:t>About Us Today</a:t>
            </a:r>
          </a:p>
        </p:txBody>
      </p:sp>
      <p:sp>
        <p:nvSpPr>
          <p:cNvPr id="3" name="Text Placeholder 2">
            <a:extLst>
              <a:ext uri="{FF2B5EF4-FFF2-40B4-BE49-F238E27FC236}">
                <a16:creationId xmlns:a16="http://schemas.microsoft.com/office/drawing/2014/main" id="{064ADF88-55EA-4933-8C53-C4EC4FA96595}"/>
              </a:ext>
            </a:extLst>
          </p:cNvPr>
          <p:cNvSpPr>
            <a:spLocks noGrp="1"/>
          </p:cNvSpPr>
          <p:nvPr>
            <p:ph type="body" sz="quarter" idx="10"/>
          </p:nvPr>
        </p:nvSpPr>
        <p:spPr>
          <a:xfrm>
            <a:off x="9946873" y="1171575"/>
            <a:ext cx="7029450" cy="4514850"/>
          </a:xfrm>
        </p:spPr>
        <p:txBody>
          <a:bodyPr>
            <a:normAutofit/>
          </a:bodyPr>
          <a:lstStyle/>
          <a:p>
            <a:pPr lvl="0"/>
            <a:endParaRPr lang="en-US" dirty="0"/>
          </a:p>
          <a:p>
            <a:pPr lvl="0"/>
            <a:endParaRPr lang="en-US" dirty="0"/>
          </a:p>
          <a:p>
            <a:pPr lvl="0"/>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3F6709B1-4B3B-4FD5-A8C0-B7267FF560E4}"/>
              </a:ext>
            </a:extLst>
          </p:cNvPr>
          <p:cNvSpPr>
            <a:spLocks noGrp="1"/>
          </p:cNvSpPr>
          <p:nvPr>
            <p:ph type="sldNum" sz="quarter" idx="12"/>
          </p:nvPr>
        </p:nvSpPr>
        <p:spPr/>
        <p:txBody>
          <a:bodyPr/>
          <a:lstStyle/>
          <a:p>
            <a:fld id="{4A70B06D-F489-48FF-A885-ABB74CD5C952}" type="slidenum">
              <a:rPr lang="en-US" smtClean="0"/>
              <a:pPr/>
              <a:t>6</a:t>
            </a:fld>
            <a:endParaRPr lang="en-US" dirty="0"/>
          </a:p>
        </p:txBody>
      </p:sp>
      <p:pic>
        <p:nvPicPr>
          <p:cNvPr id="10" name="Picture 9">
            <a:extLst>
              <a:ext uri="{FF2B5EF4-FFF2-40B4-BE49-F238E27FC236}">
                <a16:creationId xmlns:a16="http://schemas.microsoft.com/office/drawing/2014/main" id="{751D9A18-87A1-F81D-CDC7-1F53A67D7BE2}"/>
              </a:ext>
            </a:extLst>
          </p:cNvPr>
          <p:cNvPicPr>
            <a:picLocks noChangeAspect="1"/>
          </p:cNvPicPr>
          <p:nvPr/>
        </p:nvPicPr>
        <p:blipFill>
          <a:blip r:embed="rId2"/>
          <a:stretch>
            <a:fillRect/>
          </a:stretch>
        </p:blipFill>
        <p:spPr>
          <a:xfrm>
            <a:off x="8965" y="1018307"/>
            <a:ext cx="3397624" cy="1600200"/>
          </a:xfrm>
          <a:prstGeom prst="rect">
            <a:avLst/>
          </a:prstGeom>
        </p:spPr>
      </p:pic>
      <p:sp>
        <p:nvSpPr>
          <p:cNvPr id="6" name="Content Placeholder 2">
            <a:extLst>
              <a:ext uri="{FF2B5EF4-FFF2-40B4-BE49-F238E27FC236}">
                <a16:creationId xmlns:a16="http://schemas.microsoft.com/office/drawing/2014/main" id="{2B7FBB00-01A7-1C36-3CAA-57CA1FEE222D}"/>
              </a:ext>
            </a:extLst>
          </p:cNvPr>
          <p:cNvSpPr txBox="1">
            <a:spLocks/>
          </p:cNvSpPr>
          <p:nvPr/>
        </p:nvSpPr>
        <p:spPr>
          <a:xfrm>
            <a:off x="3879853" y="345942"/>
            <a:ext cx="8148744" cy="6110571"/>
          </a:xfrm>
          <a:prstGeom prst="rect">
            <a:avLst/>
          </a:prstGeom>
        </p:spPr>
        <p:txBody>
          <a:bodyPr lIns="91440" tIns="45720" rIns="91440" bIns="45720" anchor="ctr">
            <a:normAutofit fontScale="92500" lnSpcReduction="10000"/>
          </a:bodyPr>
          <a:lstStyle>
            <a:lvl1pPr marL="228600" indent="-228600" algn="l" defTabSz="914400" rtl="0" eaLnBrk="1" latinLnBrk="0" hangingPunct="1">
              <a:lnSpc>
                <a:spcPct val="100000"/>
              </a:lnSpc>
              <a:spcBef>
                <a:spcPts val="600"/>
              </a:spcBef>
              <a:spcAft>
                <a:spcPts val="600"/>
              </a:spcAft>
              <a:buFont typeface="Calibri" panose="020F050202020403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Font typeface="Helvetica"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Calibri" panose="020F0502020204030204" pitchFamily="34" charset="0"/>
              <a:buNone/>
            </a:pPr>
            <a:r>
              <a:rPr lang="en-US" sz="3000" b="1" dirty="0">
                <a:solidFill>
                  <a:srgbClr val="365F93"/>
                </a:solidFill>
                <a:highlight>
                  <a:srgbClr val="FFFFFF"/>
                </a:highlight>
                <a:latin typeface="Calibri"/>
                <a:ea typeface="Calibri"/>
                <a:cs typeface="Calibri"/>
              </a:rPr>
              <a:t>Capabilities and Resources</a:t>
            </a:r>
          </a:p>
          <a:p>
            <a:pPr marL="0" indent="0">
              <a:buFont typeface="Calibri" panose="020F0502020204030204" pitchFamily="34" charset="0"/>
              <a:buNone/>
            </a:pPr>
            <a:endParaRPr lang="en-US" b="1" dirty="0">
              <a:solidFill>
                <a:srgbClr val="0D0D0D"/>
              </a:solidFill>
              <a:highlight>
                <a:srgbClr val="FFFFFF"/>
              </a:highlight>
              <a:latin typeface="Calibri" panose="020F0502020204030204" pitchFamily="34" charset="0"/>
              <a:cs typeface="Calibri" panose="020F0502020204030204" pitchFamily="34" charset="0"/>
            </a:endParaRPr>
          </a:p>
          <a:p>
            <a:pPr marL="0" indent="0">
              <a:buFont typeface="Calibri" panose="020F0502020204030204" pitchFamily="34" charset="0"/>
              <a:buNone/>
            </a:pPr>
            <a:r>
              <a:rPr lang="en-US" sz="2600" b="1" dirty="0">
                <a:solidFill>
                  <a:srgbClr val="0D0D0D"/>
                </a:solidFill>
                <a:highlight>
                  <a:srgbClr val="FFFFFF"/>
                </a:highlight>
                <a:latin typeface="Calibri" panose="020F0502020204030204" pitchFamily="34" charset="0"/>
                <a:cs typeface="Calibri" panose="020F0502020204030204" pitchFamily="34" charset="0"/>
              </a:rPr>
              <a:t>Unparalleled Collaboration &amp; Information Sharing</a:t>
            </a:r>
          </a:p>
          <a:p>
            <a:pPr marL="0" indent="0">
              <a:buFont typeface="Calibri" panose="020F0502020204030204" pitchFamily="34" charset="0"/>
              <a:buNone/>
            </a:pPr>
            <a:endParaRPr lang="en-US" sz="900" dirty="0">
              <a:solidFill>
                <a:srgbClr val="0D0D0D"/>
              </a:solidFill>
              <a:highlight>
                <a:srgbClr val="FFFFFF"/>
              </a:highlight>
              <a:latin typeface="Calibri" panose="020F0502020204030204" pitchFamily="34" charset="0"/>
              <a:cs typeface="Calibri" panose="020F0502020204030204" pitchFamily="34" charset="0"/>
            </a:endParaRPr>
          </a:p>
          <a:p>
            <a:pPr>
              <a:buFont typeface="Arial" panose="020B0604020202020204" pitchFamily="34" charset="0"/>
              <a:buChar char="•"/>
            </a:pPr>
            <a:r>
              <a:rPr lang="en-US" sz="1900" b="1" dirty="0">
                <a:solidFill>
                  <a:srgbClr val="0D0D0D"/>
                </a:solidFill>
                <a:highlight>
                  <a:srgbClr val="FFFFFF"/>
                </a:highlight>
                <a:latin typeface="Calibri"/>
                <a:ea typeface="Calibri"/>
                <a:cs typeface="Calibri"/>
              </a:rPr>
              <a:t>Advanced Training Systems:</a:t>
            </a:r>
            <a:r>
              <a:rPr lang="en-US" sz="1900" dirty="0">
                <a:solidFill>
                  <a:srgbClr val="0D0D0D"/>
                </a:solidFill>
                <a:highlight>
                  <a:srgbClr val="FFFFFF"/>
                </a:highlight>
                <a:latin typeface="Calibri"/>
                <a:ea typeface="Calibri"/>
                <a:cs typeface="Calibri"/>
              </a:rPr>
              <a:t> Beyond standard offerings with site-specific just-in-time feature guidance and an integrated LMS for comprehensive training and skill development.</a:t>
            </a:r>
          </a:p>
          <a:p>
            <a:pPr>
              <a:buFont typeface="Arial" panose="020B0604020202020204" pitchFamily="34" charset="0"/>
              <a:buChar char="•"/>
            </a:pPr>
            <a:r>
              <a:rPr lang="en-US" sz="1900" b="1" dirty="0">
                <a:solidFill>
                  <a:srgbClr val="0D0D0D"/>
                </a:solidFill>
                <a:highlight>
                  <a:srgbClr val="FFFFFF"/>
                </a:highlight>
                <a:latin typeface="Calibri" panose="020F0502020204030204" pitchFamily="34" charset="0"/>
                <a:cs typeface="Calibri" panose="020F0502020204030204" pitchFamily="34" charset="0"/>
              </a:rPr>
              <a:t>Collaboration Reinvented:</a:t>
            </a:r>
            <a:r>
              <a:rPr lang="en-US" sz="1900" dirty="0">
                <a:solidFill>
                  <a:srgbClr val="0D0D0D"/>
                </a:solidFill>
                <a:highlight>
                  <a:srgbClr val="FFFFFF"/>
                </a:highlight>
                <a:latin typeface="Calibri" panose="020F0502020204030204" pitchFamily="34" charset="0"/>
                <a:cs typeface="Calibri" panose="020F0502020204030204" pitchFamily="34" charset="0"/>
              </a:rPr>
              <a:t> Workgroups with custom tools and secure file sharing supported by GovCloud’s secure environment and robust API capabilities.</a:t>
            </a:r>
          </a:p>
          <a:p>
            <a:pPr>
              <a:buFont typeface="Arial" panose="020B0604020202020204" pitchFamily="34" charset="0"/>
              <a:buChar char="•"/>
            </a:pPr>
            <a:r>
              <a:rPr lang="en-US" sz="1900" b="1" dirty="0">
                <a:solidFill>
                  <a:srgbClr val="0D0D0D"/>
                </a:solidFill>
                <a:highlight>
                  <a:srgbClr val="FFFFFF"/>
                </a:highlight>
                <a:latin typeface="Calibri" panose="020F0502020204030204" pitchFamily="34" charset="0"/>
                <a:cs typeface="Calibri" panose="020F0502020204030204" pitchFamily="34" charset="0"/>
              </a:rPr>
              <a:t>Emergency Communication:</a:t>
            </a:r>
            <a:r>
              <a:rPr lang="en-US" sz="1900" dirty="0">
                <a:solidFill>
                  <a:srgbClr val="0D0D0D"/>
                </a:solidFill>
                <a:highlight>
                  <a:srgbClr val="FFFFFF"/>
                </a:highlight>
                <a:latin typeface="Calibri" panose="020F0502020204030204" pitchFamily="34" charset="0"/>
                <a:cs typeface="Calibri" panose="020F0502020204030204" pitchFamily="34" charset="0"/>
              </a:rPr>
              <a:t> Alerts and notifications system surpasses others by being fully integrated into the platform's secure ecosystem that delivers alerts via email, text, and voicemail.</a:t>
            </a:r>
          </a:p>
          <a:p>
            <a:pPr>
              <a:buFont typeface="Arial" panose="020B0604020202020204" pitchFamily="34" charset="0"/>
              <a:buChar char="•"/>
            </a:pPr>
            <a:r>
              <a:rPr lang="en-US" sz="1900" b="1" dirty="0">
                <a:solidFill>
                  <a:srgbClr val="0D0D0D"/>
                </a:solidFill>
                <a:highlight>
                  <a:srgbClr val="FFFFFF"/>
                </a:highlight>
                <a:latin typeface="Calibri"/>
                <a:ea typeface="Calibri"/>
                <a:cs typeface="Calibri"/>
              </a:rPr>
              <a:t>Enhanced File Sharing:</a:t>
            </a:r>
            <a:r>
              <a:rPr lang="en-US" sz="1900" dirty="0">
                <a:solidFill>
                  <a:srgbClr val="0D0D0D"/>
                </a:solidFill>
                <a:highlight>
                  <a:srgbClr val="FFFFFF"/>
                </a:highlight>
                <a:latin typeface="Calibri"/>
                <a:ea typeface="Calibri"/>
                <a:cs typeface="Calibri"/>
              </a:rPr>
              <a:t> Large and secure file sharing capabilities, surpassing traditional size limits while maintaining stringent risk management controls.</a:t>
            </a:r>
            <a:endParaRPr lang="en-US" sz="1900" dirty="0">
              <a:solidFill>
                <a:srgbClr val="0D0D0D"/>
              </a:solidFill>
              <a:highlight>
                <a:srgbClr val="FFFFFF"/>
              </a:highlight>
              <a:latin typeface="Calibri" panose="020F0502020204030204" pitchFamily="34" charset="0"/>
              <a:ea typeface="Calibri"/>
              <a:cs typeface="Calibri" panose="020F0502020204030204" pitchFamily="34" charset="0"/>
            </a:endParaRPr>
          </a:p>
          <a:p>
            <a:pPr>
              <a:buFont typeface="Arial" panose="020B0604020202020204" pitchFamily="34" charset="0"/>
              <a:buChar char="•"/>
            </a:pPr>
            <a:r>
              <a:rPr lang="en-US" sz="1900" b="1" dirty="0">
                <a:solidFill>
                  <a:srgbClr val="0D0D0D"/>
                </a:solidFill>
                <a:highlight>
                  <a:srgbClr val="FFFFFF"/>
                </a:highlight>
                <a:latin typeface="Calibri" panose="020F0502020204030204" pitchFamily="34" charset="0"/>
                <a:cs typeface="Calibri" panose="020F0502020204030204" pitchFamily="34" charset="0"/>
              </a:rPr>
              <a:t>Exclusive Communication Channels:</a:t>
            </a:r>
            <a:r>
              <a:rPr lang="en-US" sz="1900" dirty="0">
                <a:solidFill>
                  <a:srgbClr val="0D0D0D"/>
                </a:solidFill>
                <a:highlight>
                  <a:srgbClr val="FFFFFF"/>
                </a:highlight>
                <a:latin typeface="Calibri" panose="020F0502020204030204" pitchFamily="34" charset="0"/>
                <a:cs typeface="Calibri" panose="020F0502020204030204" pitchFamily="34" charset="0"/>
              </a:rPr>
              <a:t> Integrated blogs and message boards for internal discussion, a feature absent in standard commercial suites.</a:t>
            </a:r>
          </a:p>
          <a:p>
            <a:pPr>
              <a:buFont typeface="Arial" panose="020B0604020202020204" pitchFamily="34" charset="0"/>
              <a:buChar char="•"/>
            </a:pPr>
            <a:r>
              <a:rPr lang="en-US" sz="1900" b="1" dirty="0">
                <a:solidFill>
                  <a:srgbClr val="0D0D0D"/>
                </a:solidFill>
                <a:highlight>
                  <a:srgbClr val="FFFFFF"/>
                </a:highlight>
                <a:latin typeface="Calibri" panose="020F0502020204030204" pitchFamily="34" charset="0"/>
                <a:cs typeface="Calibri" panose="020F0502020204030204" pitchFamily="34" charset="0"/>
              </a:rPr>
              <a:t>Dedicated Support:</a:t>
            </a:r>
            <a:r>
              <a:rPr lang="en-US" sz="1900" dirty="0">
                <a:solidFill>
                  <a:srgbClr val="0D0D0D"/>
                </a:solidFill>
                <a:highlight>
                  <a:srgbClr val="FFFFFF"/>
                </a:highlight>
                <a:latin typeface="Calibri" panose="020F0502020204030204" pitchFamily="34" charset="0"/>
                <a:cs typeface="Calibri" panose="020F0502020204030204" pitchFamily="34" charset="0"/>
              </a:rPr>
              <a:t> Live human support and platform-specific feedback channels, ensuring a responsive and user-tailored experience.</a:t>
            </a:r>
          </a:p>
          <a:p>
            <a:pPr marL="0" indent="0">
              <a:buFont typeface="Calibri" panose="020F0502020204030204" pitchFamily="34" charset="0"/>
              <a:buNone/>
            </a:pPr>
            <a:endParaRPr lang="en-US" sz="2300" dirty="0">
              <a:solidFill>
                <a:srgbClr val="0D0D0D"/>
              </a:solidFill>
              <a:highlight>
                <a:srgbClr val="FFFFFF"/>
              </a:highlight>
              <a:latin typeface="Calibri" panose="020F0502020204030204" pitchFamily="34" charset="0"/>
              <a:cs typeface="Calibri" panose="020F0502020204030204" pitchFamily="34" charset="0"/>
            </a:endParaRPr>
          </a:p>
        </p:txBody>
      </p:sp>
      <p:pic>
        <p:nvPicPr>
          <p:cNvPr id="12" name="Picture 11" descr="A blue and white logo&#10;&#10;Description automatically generated">
            <a:extLst>
              <a:ext uri="{FF2B5EF4-FFF2-40B4-BE49-F238E27FC236}">
                <a16:creationId xmlns:a16="http://schemas.microsoft.com/office/drawing/2014/main" id="{562FECEC-2342-52A9-E338-1BF50C6CF3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2024" y="6156211"/>
            <a:ext cx="621885" cy="596560"/>
          </a:xfrm>
          <a:prstGeom prst="rect">
            <a:avLst/>
          </a:prstGeom>
        </p:spPr>
      </p:pic>
      <p:pic>
        <p:nvPicPr>
          <p:cNvPr id="8" name="Picture 7" descr="A logo with circles and dots&#10;&#10;Description automatically generated">
            <a:extLst>
              <a:ext uri="{FF2B5EF4-FFF2-40B4-BE49-F238E27FC236}">
                <a16:creationId xmlns:a16="http://schemas.microsoft.com/office/drawing/2014/main" id="{F94D3A30-ACBC-54CC-1490-E941B18A7A39}"/>
              </a:ext>
            </a:extLst>
          </p:cNvPr>
          <p:cNvPicPr>
            <a:picLocks noChangeAspect="1"/>
          </p:cNvPicPr>
          <p:nvPr/>
        </p:nvPicPr>
        <p:blipFill>
          <a:blip r:embed="rId4"/>
          <a:stretch>
            <a:fillRect/>
          </a:stretch>
        </p:blipFill>
        <p:spPr>
          <a:xfrm>
            <a:off x="-301228" y="-194072"/>
            <a:ext cx="4114800" cy="4114800"/>
          </a:xfrm>
          <a:prstGeom prst="rect">
            <a:avLst/>
          </a:prstGeom>
        </p:spPr>
      </p:pic>
      <p:sp>
        <p:nvSpPr>
          <p:cNvPr id="13" name="TextBox 12">
            <a:extLst>
              <a:ext uri="{FF2B5EF4-FFF2-40B4-BE49-F238E27FC236}">
                <a16:creationId xmlns:a16="http://schemas.microsoft.com/office/drawing/2014/main" id="{C6E19679-D50E-5BF0-9A90-5A934A4F59EA}"/>
              </a:ext>
            </a:extLst>
          </p:cNvPr>
          <p:cNvSpPr txBox="1"/>
          <p:nvPr/>
        </p:nvSpPr>
        <p:spPr>
          <a:xfrm>
            <a:off x="83344" y="3696889"/>
            <a:ext cx="3214686" cy="98488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ZA" sz="2000" b="1" dirty="0">
                <a:solidFill>
                  <a:schemeClr val="bg1"/>
                </a:solidFill>
                <a:ea typeface="+mn-lt"/>
                <a:cs typeface="+mn-lt"/>
              </a:rPr>
              <a:t>Collaboration Without Compromise</a:t>
            </a:r>
            <a:endParaRPr lang="en-US" sz="2000" dirty="0">
              <a:solidFill>
                <a:schemeClr val="bg1"/>
              </a:solidFill>
              <a:ea typeface="+mn-lt"/>
              <a:cs typeface="+mn-lt"/>
            </a:endParaRPr>
          </a:p>
          <a:p>
            <a:pPr algn="l"/>
            <a:endParaRPr lang="en-US" dirty="0">
              <a:ea typeface="Open Sans"/>
              <a:cs typeface="Open Sans"/>
            </a:endParaRPr>
          </a:p>
        </p:txBody>
      </p:sp>
    </p:spTree>
    <p:extLst>
      <p:ext uri="{BB962C8B-B14F-4D97-AF65-F5344CB8AC3E}">
        <p14:creationId xmlns:p14="http://schemas.microsoft.com/office/powerpoint/2010/main" val="1110918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098AF-CA68-45FA-94B1-DCC800BDBFD9}"/>
              </a:ext>
            </a:extLst>
          </p:cNvPr>
          <p:cNvSpPr>
            <a:spLocks noGrp="1"/>
          </p:cNvSpPr>
          <p:nvPr>
            <p:ph type="title"/>
          </p:nvPr>
        </p:nvSpPr>
        <p:spPr>
          <a:xfrm>
            <a:off x="393235" y="1174699"/>
            <a:ext cx="2727652" cy="855154"/>
          </a:xfrm>
        </p:spPr>
        <p:txBody>
          <a:bodyPr/>
          <a:lstStyle/>
          <a:p>
            <a:pPr algn="l"/>
            <a:r>
              <a:rPr lang="en-US" dirty="0"/>
              <a:t>About Us Today</a:t>
            </a:r>
          </a:p>
        </p:txBody>
      </p:sp>
      <p:sp>
        <p:nvSpPr>
          <p:cNvPr id="3" name="Text Placeholder 2">
            <a:extLst>
              <a:ext uri="{FF2B5EF4-FFF2-40B4-BE49-F238E27FC236}">
                <a16:creationId xmlns:a16="http://schemas.microsoft.com/office/drawing/2014/main" id="{064ADF88-55EA-4933-8C53-C4EC4FA96595}"/>
              </a:ext>
            </a:extLst>
          </p:cNvPr>
          <p:cNvSpPr>
            <a:spLocks noGrp="1"/>
          </p:cNvSpPr>
          <p:nvPr>
            <p:ph type="body" sz="quarter" idx="10"/>
          </p:nvPr>
        </p:nvSpPr>
        <p:spPr>
          <a:xfrm>
            <a:off x="9946873" y="1171575"/>
            <a:ext cx="7029450" cy="4514850"/>
          </a:xfrm>
        </p:spPr>
        <p:txBody>
          <a:bodyPr>
            <a:normAutofit/>
          </a:bodyPr>
          <a:lstStyle/>
          <a:p>
            <a:pPr lvl="0"/>
            <a:endParaRPr lang="en-US" dirty="0"/>
          </a:p>
          <a:p>
            <a:pPr lvl="0"/>
            <a:endParaRPr lang="en-US" dirty="0"/>
          </a:p>
          <a:p>
            <a:pPr lvl="0"/>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3F6709B1-4B3B-4FD5-A8C0-B7267FF560E4}"/>
              </a:ext>
            </a:extLst>
          </p:cNvPr>
          <p:cNvSpPr>
            <a:spLocks noGrp="1"/>
          </p:cNvSpPr>
          <p:nvPr>
            <p:ph type="sldNum" sz="quarter" idx="12"/>
          </p:nvPr>
        </p:nvSpPr>
        <p:spPr/>
        <p:txBody>
          <a:bodyPr/>
          <a:lstStyle/>
          <a:p>
            <a:fld id="{4A70B06D-F489-48FF-A885-ABB74CD5C952}" type="slidenum">
              <a:rPr lang="en-US" smtClean="0"/>
              <a:pPr/>
              <a:t>7</a:t>
            </a:fld>
            <a:endParaRPr lang="en-US" dirty="0"/>
          </a:p>
        </p:txBody>
      </p:sp>
      <p:pic>
        <p:nvPicPr>
          <p:cNvPr id="10" name="Picture 9">
            <a:extLst>
              <a:ext uri="{FF2B5EF4-FFF2-40B4-BE49-F238E27FC236}">
                <a16:creationId xmlns:a16="http://schemas.microsoft.com/office/drawing/2014/main" id="{751D9A18-87A1-F81D-CDC7-1F53A67D7BE2}"/>
              </a:ext>
            </a:extLst>
          </p:cNvPr>
          <p:cNvPicPr>
            <a:picLocks noChangeAspect="1"/>
          </p:cNvPicPr>
          <p:nvPr/>
        </p:nvPicPr>
        <p:blipFill>
          <a:blip r:embed="rId2"/>
          <a:stretch>
            <a:fillRect/>
          </a:stretch>
        </p:blipFill>
        <p:spPr>
          <a:xfrm>
            <a:off x="8965" y="1018307"/>
            <a:ext cx="3397624" cy="1600200"/>
          </a:xfrm>
          <a:prstGeom prst="rect">
            <a:avLst/>
          </a:prstGeom>
        </p:spPr>
      </p:pic>
      <p:sp>
        <p:nvSpPr>
          <p:cNvPr id="9" name="Content Placeholder 2">
            <a:extLst>
              <a:ext uri="{FF2B5EF4-FFF2-40B4-BE49-F238E27FC236}">
                <a16:creationId xmlns:a16="http://schemas.microsoft.com/office/drawing/2014/main" id="{C6491A73-F285-8F22-1707-E20126B92B22}"/>
              </a:ext>
            </a:extLst>
          </p:cNvPr>
          <p:cNvSpPr txBox="1">
            <a:spLocks/>
          </p:cNvSpPr>
          <p:nvPr/>
        </p:nvSpPr>
        <p:spPr>
          <a:xfrm>
            <a:off x="3790859" y="218924"/>
            <a:ext cx="8244177" cy="6191815"/>
          </a:xfrm>
          <a:prstGeom prst="rect">
            <a:avLst/>
          </a:prstGeom>
        </p:spPr>
        <p:txBody>
          <a:bodyPr lIns="91440" tIns="45720" rIns="91440" bIns="45720" anchor="ctr">
            <a:normAutofit fontScale="85000" lnSpcReduction="20000"/>
          </a:bodyPr>
          <a:lstStyle>
            <a:lvl1pPr marL="228600" indent="-228600" algn="l" defTabSz="914400" rtl="0" eaLnBrk="1" latinLnBrk="0" hangingPunct="1">
              <a:lnSpc>
                <a:spcPct val="100000"/>
              </a:lnSpc>
              <a:spcBef>
                <a:spcPts val="600"/>
              </a:spcBef>
              <a:spcAft>
                <a:spcPts val="600"/>
              </a:spcAft>
              <a:buFont typeface="Calibri" panose="020F050202020403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Font typeface="Helvetica"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Calibri" panose="020F0502020204030204" pitchFamily="34" charset="0"/>
              <a:buNone/>
            </a:pPr>
            <a:r>
              <a:rPr lang="en-US" sz="3600" b="1" dirty="0">
                <a:solidFill>
                  <a:srgbClr val="365F93"/>
                </a:solidFill>
                <a:highlight>
                  <a:srgbClr val="FFFFFF"/>
                </a:highlight>
                <a:latin typeface="Calibri"/>
                <a:ea typeface="Calibri"/>
                <a:cs typeface="Calibri"/>
              </a:rPr>
              <a:t>Productivity and Versatili</a:t>
            </a:r>
            <a:r>
              <a:rPr lang="en-US" sz="3300" b="1" dirty="0">
                <a:solidFill>
                  <a:srgbClr val="365F93"/>
                </a:solidFill>
                <a:highlight>
                  <a:srgbClr val="FFFFFF"/>
                </a:highlight>
                <a:latin typeface="Calibri"/>
                <a:ea typeface="Calibri"/>
                <a:cs typeface="Calibri"/>
              </a:rPr>
              <a:t>ty</a:t>
            </a:r>
          </a:p>
          <a:p>
            <a:pPr marL="0" indent="0">
              <a:buFont typeface="Calibri" panose="020F0502020204030204" pitchFamily="34" charset="0"/>
              <a:buNone/>
            </a:pPr>
            <a:endParaRPr lang="en-US" sz="800" b="1" dirty="0">
              <a:solidFill>
                <a:srgbClr val="0D0D0D"/>
              </a:solidFill>
              <a:highlight>
                <a:srgbClr val="FFFFFF"/>
              </a:highlight>
              <a:latin typeface="Calibri" panose="020F0502020204030204" pitchFamily="34" charset="0"/>
              <a:cs typeface="Calibri" panose="020F0502020204030204" pitchFamily="34" charset="0"/>
            </a:endParaRPr>
          </a:p>
          <a:p>
            <a:pPr marL="0" indent="0">
              <a:buFont typeface="Calibri" panose="020F0502020204030204" pitchFamily="34" charset="0"/>
              <a:buNone/>
            </a:pPr>
            <a:r>
              <a:rPr lang="en-US" sz="2800" b="1" dirty="0">
                <a:solidFill>
                  <a:srgbClr val="0D0D0D"/>
                </a:solidFill>
                <a:highlight>
                  <a:srgbClr val="FFFFFF"/>
                </a:highlight>
                <a:latin typeface="Calibri" panose="020F0502020204030204" pitchFamily="34" charset="0"/>
                <a:cs typeface="Calibri" panose="020F0502020204030204" pitchFamily="34" charset="0"/>
              </a:rPr>
              <a:t>A Suite of Productivity Tools with Superior Functionality</a:t>
            </a:r>
          </a:p>
          <a:p>
            <a:pPr marL="0" indent="0">
              <a:buFont typeface="Calibri" panose="020F0502020204030204" pitchFamily="34" charset="0"/>
              <a:buNone/>
            </a:pPr>
            <a:endParaRPr lang="en-US" sz="800" b="1" dirty="0">
              <a:solidFill>
                <a:srgbClr val="0D0D0D"/>
              </a:solidFill>
              <a:highlight>
                <a:srgbClr val="FFFFFF"/>
              </a:highlight>
              <a:latin typeface="Calibri" panose="020F0502020204030204" pitchFamily="34" charset="0"/>
              <a:cs typeface="Calibri" panose="020F0502020204030204" pitchFamily="34" charset="0"/>
            </a:endParaRPr>
          </a:p>
          <a:p>
            <a:pPr>
              <a:buFont typeface="Arial" panose="020B0604020202020204" pitchFamily="34" charset="0"/>
              <a:buChar char="•"/>
            </a:pPr>
            <a:r>
              <a:rPr lang="en-US" sz="2300" b="1" dirty="0">
                <a:solidFill>
                  <a:srgbClr val="0D0D0D"/>
                </a:solidFill>
                <a:highlight>
                  <a:srgbClr val="FFFFFF"/>
                </a:highlight>
                <a:latin typeface="Calibri" panose="020F0502020204030204" pitchFamily="34" charset="0"/>
                <a:cs typeface="Calibri" panose="020F0502020204030204" pitchFamily="34" charset="0"/>
              </a:rPr>
              <a:t>Robust Document Ecosystem:</a:t>
            </a:r>
            <a:r>
              <a:rPr lang="en-US" sz="2300" dirty="0">
                <a:solidFill>
                  <a:srgbClr val="0D0D0D"/>
                </a:solidFill>
                <a:highlight>
                  <a:srgbClr val="FFFFFF"/>
                </a:highlight>
                <a:latin typeface="Calibri" panose="020F0502020204030204" pitchFamily="34" charset="0"/>
                <a:cs typeface="Calibri" panose="020F0502020204030204" pitchFamily="34" charset="0"/>
              </a:rPr>
              <a:t> Full-featured document management, version control, diagramming, and PDF collaboration tools not found in basic suites.</a:t>
            </a:r>
          </a:p>
          <a:p>
            <a:pPr>
              <a:buFont typeface="Arial" panose="020B0604020202020204" pitchFamily="34" charset="0"/>
              <a:buChar char="•"/>
            </a:pPr>
            <a:r>
              <a:rPr lang="en-US" sz="2300" b="1" dirty="0">
                <a:solidFill>
                  <a:srgbClr val="0D0D0D"/>
                </a:solidFill>
                <a:highlight>
                  <a:srgbClr val="FFFFFF"/>
                </a:highlight>
                <a:latin typeface="Calibri" panose="020F0502020204030204" pitchFamily="34" charset="0"/>
                <a:cs typeface="Calibri" panose="020F0502020204030204" pitchFamily="34" charset="0"/>
              </a:rPr>
              <a:t>Interactive Resource Centers:</a:t>
            </a:r>
            <a:r>
              <a:rPr lang="en-US" sz="2300" dirty="0">
                <a:solidFill>
                  <a:srgbClr val="0D0D0D"/>
                </a:solidFill>
                <a:highlight>
                  <a:srgbClr val="FFFFFF"/>
                </a:highlight>
                <a:latin typeface="Calibri" panose="020F0502020204030204" pitchFamily="34" charset="0"/>
                <a:cs typeface="Calibri" panose="020F0502020204030204" pitchFamily="34" charset="0"/>
              </a:rPr>
              <a:t> Links and resource libraries along with web-based databases, photo, and video galleries that also include editing tools.</a:t>
            </a:r>
          </a:p>
          <a:p>
            <a:pPr>
              <a:buFont typeface="Arial" panose="020B0604020202020204" pitchFamily="34" charset="0"/>
              <a:buChar char="•"/>
            </a:pPr>
            <a:r>
              <a:rPr lang="en-US" sz="2300" b="1" dirty="0">
                <a:solidFill>
                  <a:srgbClr val="0D0D0D"/>
                </a:solidFill>
                <a:highlight>
                  <a:srgbClr val="FFFFFF"/>
                </a:highlight>
                <a:latin typeface="Calibri" panose="020F0502020204030204" pitchFamily="34" charset="0"/>
                <a:cs typeface="Calibri" panose="020F0502020204030204" pitchFamily="34" charset="0"/>
              </a:rPr>
              <a:t>Tailored Learning &amp; Training:</a:t>
            </a:r>
            <a:r>
              <a:rPr lang="en-US" sz="2300" dirty="0">
                <a:solidFill>
                  <a:srgbClr val="0D0D0D"/>
                </a:solidFill>
                <a:highlight>
                  <a:srgbClr val="FFFFFF"/>
                </a:highlight>
                <a:latin typeface="Calibri" panose="020F0502020204030204" pitchFamily="34" charset="0"/>
                <a:cs typeface="Calibri" panose="020F0502020204030204" pitchFamily="34" charset="0"/>
              </a:rPr>
              <a:t> Customizable interactive learning tools, including site-specific demos and just-in-time training capabilities unique to Connexion Platform User interface</a:t>
            </a:r>
          </a:p>
          <a:p>
            <a:pPr>
              <a:buFont typeface="Arial" panose="020B0604020202020204" pitchFamily="34" charset="0"/>
              <a:buChar char="•"/>
            </a:pPr>
            <a:r>
              <a:rPr lang="en-US" sz="2300" b="1" dirty="0">
                <a:solidFill>
                  <a:srgbClr val="0D0D0D"/>
                </a:solidFill>
                <a:highlight>
                  <a:srgbClr val="FFFFFF"/>
                </a:highlight>
                <a:latin typeface="Calibri" panose="020F0502020204030204" pitchFamily="34" charset="0"/>
                <a:cs typeface="Calibri" panose="020F0502020204030204" pitchFamily="34" charset="0"/>
              </a:rPr>
              <a:t>Government-Grade Conferencing:</a:t>
            </a:r>
            <a:r>
              <a:rPr lang="en-US" sz="2300" dirty="0">
                <a:solidFill>
                  <a:srgbClr val="0D0D0D"/>
                </a:solidFill>
                <a:highlight>
                  <a:srgbClr val="FFFFFF"/>
                </a:highlight>
                <a:latin typeface="Calibri" panose="020F0502020204030204" pitchFamily="34" charset="0"/>
                <a:cs typeface="Calibri" panose="020F0502020204030204" pitchFamily="34" charset="0"/>
              </a:rPr>
              <a:t> </a:t>
            </a:r>
            <a:r>
              <a:rPr lang="en-US" sz="2300" dirty="0" err="1">
                <a:solidFill>
                  <a:srgbClr val="0D0D0D"/>
                </a:solidFill>
                <a:highlight>
                  <a:srgbClr val="FFFFFF"/>
                </a:highlight>
                <a:latin typeface="Calibri" panose="020F0502020204030204" pitchFamily="34" charset="0"/>
                <a:cs typeface="Calibri" panose="020F0502020204030204" pitchFamily="34" charset="0"/>
              </a:rPr>
              <a:t>ZoomGov</a:t>
            </a:r>
            <a:r>
              <a:rPr lang="en-US" sz="2300" dirty="0">
                <a:solidFill>
                  <a:srgbClr val="0D0D0D"/>
                </a:solidFill>
                <a:highlight>
                  <a:srgbClr val="FFFFFF"/>
                </a:highlight>
                <a:latin typeface="Calibri" panose="020F0502020204030204" pitchFamily="34" charset="0"/>
                <a:cs typeface="Calibri" panose="020F0502020204030204" pitchFamily="34" charset="0"/>
              </a:rPr>
              <a:t> full integration for secure communications, a feature unique to Connexion Platform.</a:t>
            </a:r>
          </a:p>
          <a:p>
            <a:pPr>
              <a:buFont typeface="Arial" panose="020B0604020202020204" pitchFamily="34" charset="0"/>
              <a:buChar char="•"/>
            </a:pPr>
            <a:r>
              <a:rPr lang="en-US" sz="2300" b="1" dirty="0">
                <a:solidFill>
                  <a:srgbClr val="0D0D0D"/>
                </a:solidFill>
                <a:highlight>
                  <a:srgbClr val="FFFFFF"/>
                </a:highlight>
                <a:latin typeface="Calibri" panose="020F0502020204030204" pitchFamily="34" charset="0"/>
                <a:cs typeface="Calibri" panose="020F0502020204030204" pitchFamily="34" charset="0"/>
              </a:rPr>
              <a:t>Full-Spectrum Event Tools:</a:t>
            </a:r>
            <a:r>
              <a:rPr lang="en-US" sz="2300" dirty="0">
                <a:solidFill>
                  <a:srgbClr val="0D0D0D"/>
                </a:solidFill>
                <a:highlight>
                  <a:srgbClr val="FFFFFF"/>
                </a:highlight>
                <a:latin typeface="Calibri" panose="020F0502020204030204" pitchFamily="34" charset="0"/>
                <a:cs typeface="Calibri" panose="020F0502020204030204" pitchFamily="34" charset="0"/>
              </a:rPr>
              <a:t> Comprehensive tools for managing both virtual and in-person conferences, complete with attendee registration capabilities. This includes large virtual conferencing with breakout rooms for specific targeted audiences that have tailored testing and certification of learning available</a:t>
            </a:r>
          </a:p>
        </p:txBody>
      </p:sp>
      <p:pic>
        <p:nvPicPr>
          <p:cNvPr id="12" name="Picture 11" descr="A blue and white logo&#10;&#10;Description automatically generated">
            <a:extLst>
              <a:ext uri="{FF2B5EF4-FFF2-40B4-BE49-F238E27FC236}">
                <a16:creationId xmlns:a16="http://schemas.microsoft.com/office/drawing/2014/main" id="{7CF8B49F-016B-126E-56E3-C2332DAD1D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2024" y="6156211"/>
            <a:ext cx="621885" cy="596560"/>
          </a:xfrm>
          <a:prstGeom prst="rect">
            <a:avLst/>
          </a:prstGeom>
        </p:spPr>
      </p:pic>
      <p:pic>
        <p:nvPicPr>
          <p:cNvPr id="8" name="Picture 7" descr="A logo with circles and dots&#10;&#10;Description automatically generated">
            <a:extLst>
              <a:ext uri="{FF2B5EF4-FFF2-40B4-BE49-F238E27FC236}">
                <a16:creationId xmlns:a16="http://schemas.microsoft.com/office/drawing/2014/main" id="{930D80DA-8A05-3429-0D81-09209FF20466}"/>
              </a:ext>
            </a:extLst>
          </p:cNvPr>
          <p:cNvPicPr>
            <a:picLocks noChangeAspect="1"/>
          </p:cNvPicPr>
          <p:nvPr/>
        </p:nvPicPr>
        <p:blipFill>
          <a:blip r:embed="rId4"/>
          <a:stretch>
            <a:fillRect/>
          </a:stretch>
        </p:blipFill>
        <p:spPr>
          <a:xfrm>
            <a:off x="-301228" y="-194072"/>
            <a:ext cx="4114800" cy="4114800"/>
          </a:xfrm>
          <a:prstGeom prst="rect">
            <a:avLst/>
          </a:prstGeom>
        </p:spPr>
      </p:pic>
      <p:sp>
        <p:nvSpPr>
          <p:cNvPr id="13" name="TextBox 12">
            <a:extLst>
              <a:ext uri="{FF2B5EF4-FFF2-40B4-BE49-F238E27FC236}">
                <a16:creationId xmlns:a16="http://schemas.microsoft.com/office/drawing/2014/main" id="{BE2DA2EA-61AB-3448-3ED5-71D3C44D4DE2}"/>
              </a:ext>
            </a:extLst>
          </p:cNvPr>
          <p:cNvSpPr txBox="1"/>
          <p:nvPr/>
        </p:nvSpPr>
        <p:spPr>
          <a:xfrm>
            <a:off x="83344" y="3696889"/>
            <a:ext cx="3214686" cy="98488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ZA" sz="2000" b="1" dirty="0">
                <a:solidFill>
                  <a:schemeClr val="bg1"/>
                </a:solidFill>
                <a:ea typeface="+mn-lt"/>
                <a:cs typeface="+mn-lt"/>
              </a:rPr>
              <a:t>Collaboration Without Compromise</a:t>
            </a:r>
            <a:endParaRPr lang="en-US" sz="2000" dirty="0">
              <a:solidFill>
                <a:schemeClr val="bg1"/>
              </a:solidFill>
              <a:ea typeface="+mn-lt"/>
              <a:cs typeface="+mn-lt"/>
            </a:endParaRPr>
          </a:p>
          <a:p>
            <a:pPr algn="l"/>
            <a:endParaRPr lang="en-US" dirty="0">
              <a:ea typeface="Open Sans"/>
              <a:cs typeface="Open Sans"/>
            </a:endParaRPr>
          </a:p>
        </p:txBody>
      </p:sp>
    </p:spTree>
    <p:extLst>
      <p:ext uri="{BB962C8B-B14F-4D97-AF65-F5344CB8AC3E}">
        <p14:creationId xmlns:p14="http://schemas.microsoft.com/office/powerpoint/2010/main" val="2291695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098AF-CA68-45FA-94B1-DCC800BDBFD9}"/>
              </a:ext>
            </a:extLst>
          </p:cNvPr>
          <p:cNvSpPr>
            <a:spLocks noGrp="1"/>
          </p:cNvSpPr>
          <p:nvPr>
            <p:ph type="title"/>
          </p:nvPr>
        </p:nvSpPr>
        <p:spPr>
          <a:xfrm>
            <a:off x="393235" y="1174699"/>
            <a:ext cx="2727652" cy="855154"/>
          </a:xfrm>
        </p:spPr>
        <p:txBody>
          <a:bodyPr/>
          <a:lstStyle/>
          <a:p>
            <a:pPr algn="l"/>
            <a:r>
              <a:rPr lang="en-US" dirty="0"/>
              <a:t>About Us Today</a:t>
            </a:r>
          </a:p>
        </p:txBody>
      </p:sp>
      <p:sp>
        <p:nvSpPr>
          <p:cNvPr id="3" name="Text Placeholder 2">
            <a:extLst>
              <a:ext uri="{FF2B5EF4-FFF2-40B4-BE49-F238E27FC236}">
                <a16:creationId xmlns:a16="http://schemas.microsoft.com/office/drawing/2014/main" id="{064ADF88-55EA-4933-8C53-C4EC4FA96595}"/>
              </a:ext>
            </a:extLst>
          </p:cNvPr>
          <p:cNvSpPr>
            <a:spLocks noGrp="1"/>
          </p:cNvSpPr>
          <p:nvPr>
            <p:ph type="body" sz="quarter" idx="10"/>
          </p:nvPr>
        </p:nvSpPr>
        <p:spPr>
          <a:xfrm>
            <a:off x="9946873" y="1171575"/>
            <a:ext cx="7029450" cy="4514850"/>
          </a:xfrm>
        </p:spPr>
        <p:txBody>
          <a:bodyPr>
            <a:normAutofit/>
          </a:bodyPr>
          <a:lstStyle/>
          <a:p>
            <a:pPr lvl="0"/>
            <a:endParaRPr lang="en-US" dirty="0"/>
          </a:p>
          <a:p>
            <a:pPr lvl="0"/>
            <a:endParaRPr lang="en-US" dirty="0"/>
          </a:p>
          <a:p>
            <a:pPr lvl="0"/>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3F6709B1-4B3B-4FD5-A8C0-B7267FF560E4}"/>
              </a:ext>
            </a:extLst>
          </p:cNvPr>
          <p:cNvSpPr>
            <a:spLocks noGrp="1"/>
          </p:cNvSpPr>
          <p:nvPr>
            <p:ph type="sldNum" sz="quarter" idx="12"/>
          </p:nvPr>
        </p:nvSpPr>
        <p:spPr/>
        <p:txBody>
          <a:bodyPr/>
          <a:lstStyle/>
          <a:p>
            <a:fld id="{4A70B06D-F489-48FF-A885-ABB74CD5C952}" type="slidenum">
              <a:rPr lang="en-US" smtClean="0"/>
              <a:pPr/>
              <a:t>8</a:t>
            </a:fld>
            <a:endParaRPr lang="en-US" dirty="0"/>
          </a:p>
        </p:txBody>
      </p:sp>
      <p:pic>
        <p:nvPicPr>
          <p:cNvPr id="10" name="Picture 9">
            <a:extLst>
              <a:ext uri="{FF2B5EF4-FFF2-40B4-BE49-F238E27FC236}">
                <a16:creationId xmlns:a16="http://schemas.microsoft.com/office/drawing/2014/main" id="{751D9A18-87A1-F81D-CDC7-1F53A67D7BE2}"/>
              </a:ext>
            </a:extLst>
          </p:cNvPr>
          <p:cNvPicPr>
            <a:picLocks noChangeAspect="1"/>
          </p:cNvPicPr>
          <p:nvPr/>
        </p:nvPicPr>
        <p:blipFill>
          <a:blip r:embed="rId2"/>
          <a:stretch>
            <a:fillRect/>
          </a:stretch>
        </p:blipFill>
        <p:spPr>
          <a:xfrm>
            <a:off x="8965" y="1018307"/>
            <a:ext cx="3397624" cy="1600200"/>
          </a:xfrm>
          <a:prstGeom prst="rect">
            <a:avLst/>
          </a:prstGeom>
        </p:spPr>
      </p:pic>
      <p:sp>
        <p:nvSpPr>
          <p:cNvPr id="8" name="Content Placeholder 2">
            <a:extLst>
              <a:ext uri="{FF2B5EF4-FFF2-40B4-BE49-F238E27FC236}">
                <a16:creationId xmlns:a16="http://schemas.microsoft.com/office/drawing/2014/main" id="{21103F15-D2CD-BB61-9753-336DF43BA5F6}"/>
              </a:ext>
            </a:extLst>
          </p:cNvPr>
          <p:cNvSpPr txBox="1">
            <a:spLocks/>
          </p:cNvSpPr>
          <p:nvPr/>
        </p:nvSpPr>
        <p:spPr>
          <a:xfrm>
            <a:off x="3762711" y="297601"/>
            <a:ext cx="8315050" cy="6453243"/>
          </a:xfrm>
          <a:prstGeom prst="rect">
            <a:avLst/>
          </a:prstGeom>
        </p:spPr>
        <p:txBody>
          <a:bodyPr lIns="91440" tIns="45720" rIns="91440" bIns="45720" anchor="ctr">
            <a:normAutofit fontScale="92500" lnSpcReduction="10000"/>
          </a:bodyPr>
          <a:lstStyle>
            <a:lvl1pPr marL="228600" indent="-228600" algn="l" defTabSz="914400" rtl="0" eaLnBrk="1" latinLnBrk="0" hangingPunct="1">
              <a:lnSpc>
                <a:spcPct val="100000"/>
              </a:lnSpc>
              <a:spcBef>
                <a:spcPts val="600"/>
              </a:spcBef>
              <a:spcAft>
                <a:spcPts val="600"/>
              </a:spcAft>
              <a:buFont typeface="Calibri" panose="020F050202020403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Font typeface="Helvetica"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Calibri" panose="020F0502020204030204" pitchFamily="34" charset="0"/>
              <a:buNone/>
            </a:pPr>
            <a:r>
              <a:rPr lang="en-US" sz="3000" b="1" dirty="0">
                <a:solidFill>
                  <a:srgbClr val="365F93"/>
                </a:solidFill>
                <a:highlight>
                  <a:srgbClr val="FFFFFF"/>
                </a:highlight>
                <a:latin typeface="Calibri"/>
                <a:ea typeface="Calibri"/>
                <a:cs typeface="Calibri"/>
              </a:rPr>
              <a:t>Data Management and Security</a:t>
            </a:r>
          </a:p>
          <a:p>
            <a:pPr marL="0" indent="0">
              <a:buFont typeface="Calibri" panose="020F0502020204030204" pitchFamily="34" charset="0"/>
              <a:buNone/>
            </a:pPr>
            <a:endParaRPr lang="en-US" sz="800" b="1" dirty="0">
              <a:solidFill>
                <a:srgbClr val="0D0D0D"/>
              </a:solidFill>
              <a:highlight>
                <a:srgbClr val="FFFFFF"/>
              </a:highlight>
              <a:latin typeface="Calibri" panose="020F0502020204030204" pitchFamily="34" charset="0"/>
              <a:cs typeface="Calibri" panose="020F0502020204030204" pitchFamily="34" charset="0"/>
            </a:endParaRPr>
          </a:p>
          <a:p>
            <a:pPr marL="0" indent="0">
              <a:buFont typeface="Calibri" panose="020F0502020204030204" pitchFamily="34" charset="0"/>
              <a:buNone/>
            </a:pPr>
            <a:r>
              <a:rPr lang="en-US" sz="2400" b="1" dirty="0">
                <a:solidFill>
                  <a:srgbClr val="0D0D0D"/>
                </a:solidFill>
                <a:highlight>
                  <a:srgbClr val="FFFFFF"/>
                </a:highlight>
                <a:latin typeface="Calibri" panose="020F0502020204030204" pitchFamily="34" charset="0"/>
                <a:cs typeface="Calibri" panose="020F0502020204030204" pitchFamily="34" charset="0"/>
              </a:rPr>
              <a:t>Data Management &amp; Analytics</a:t>
            </a:r>
          </a:p>
          <a:p>
            <a:pPr>
              <a:buFont typeface="Arial" panose="020B0604020202020204" pitchFamily="34" charset="0"/>
              <a:buChar char="•"/>
            </a:pPr>
            <a:r>
              <a:rPr lang="en-US" b="1" dirty="0">
                <a:solidFill>
                  <a:srgbClr val="0D0D0D"/>
                </a:solidFill>
                <a:highlight>
                  <a:srgbClr val="FFFFFF"/>
                </a:highlight>
                <a:latin typeface="Calibri" panose="020F0502020204030204" pitchFamily="34" charset="0"/>
                <a:cs typeface="Calibri" panose="020F0502020204030204" pitchFamily="34" charset="0"/>
              </a:rPr>
              <a:t>Sophisticated Data Capture:</a:t>
            </a:r>
            <a:r>
              <a:rPr lang="en-US" dirty="0">
                <a:solidFill>
                  <a:srgbClr val="0D0D0D"/>
                </a:solidFill>
                <a:highlight>
                  <a:srgbClr val="FFFFFF"/>
                </a:highlight>
                <a:latin typeface="Calibri" panose="020F0502020204030204" pitchFamily="34" charset="0"/>
                <a:cs typeface="Calibri" panose="020F0502020204030204" pitchFamily="34" charset="0"/>
              </a:rPr>
              <a:t> Out-of-the-box data capture capabilities, powered by Government needed security and reliability.</a:t>
            </a:r>
          </a:p>
          <a:p>
            <a:pPr>
              <a:buFont typeface="Arial" panose="020B0604020202020204" pitchFamily="34" charset="0"/>
              <a:buChar char="•"/>
            </a:pPr>
            <a:r>
              <a:rPr lang="en-US" b="1" dirty="0">
                <a:solidFill>
                  <a:srgbClr val="0D0D0D"/>
                </a:solidFill>
                <a:highlight>
                  <a:srgbClr val="FFFFFF"/>
                </a:highlight>
                <a:latin typeface="Calibri" panose="020F0502020204030204" pitchFamily="34" charset="0"/>
                <a:cs typeface="Calibri" panose="020F0502020204030204" pitchFamily="34" charset="0"/>
              </a:rPr>
              <a:t>Custom Reporting &amp; Analytics:</a:t>
            </a:r>
            <a:r>
              <a:rPr lang="en-US" dirty="0">
                <a:solidFill>
                  <a:srgbClr val="0D0D0D"/>
                </a:solidFill>
                <a:highlight>
                  <a:srgbClr val="FFFFFF"/>
                </a:highlight>
                <a:latin typeface="Calibri" panose="020F0502020204030204" pitchFamily="34" charset="0"/>
                <a:cs typeface="Calibri" panose="020F0502020204030204" pitchFamily="34" charset="0"/>
              </a:rPr>
              <a:t> Generate insightful, customizable reports and dashboards giving a view into all portal workgroups and aligned systems authorized for a participant by required security and appropriate validations.</a:t>
            </a:r>
          </a:p>
          <a:p>
            <a:pPr>
              <a:buFont typeface="Arial" panose="020B0604020202020204" pitchFamily="34" charset="0"/>
              <a:buChar char="•"/>
            </a:pPr>
            <a:r>
              <a:rPr lang="en-US" b="1" dirty="0">
                <a:solidFill>
                  <a:srgbClr val="0D0D0D"/>
                </a:solidFill>
                <a:highlight>
                  <a:srgbClr val="FFFFFF"/>
                </a:highlight>
                <a:latin typeface="Calibri" panose="020F0502020204030204" pitchFamily="34" charset="0"/>
                <a:cs typeface="Calibri" panose="020F0502020204030204" pitchFamily="34" charset="0"/>
              </a:rPr>
              <a:t>System-Wide Integration:</a:t>
            </a:r>
            <a:r>
              <a:rPr lang="en-US" dirty="0">
                <a:solidFill>
                  <a:srgbClr val="0D0D0D"/>
                </a:solidFill>
                <a:highlight>
                  <a:srgbClr val="FFFFFF"/>
                </a:highlight>
                <a:latin typeface="Calibri" panose="020F0502020204030204" pitchFamily="34" charset="0"/>
                <a:cs typeface="Calibri" panose="020F0502020204030204" pitchFamily="34" charset="0"/>
              </a:rPr>
              <a:t> Platform-wide API standards ensure that data and knowledge management is not just secure, but also flexible and expansive based on Participants roles and need to know requirements.</a:t>
            </a:r>
          </a:p>
          <a:p>
            <a:pPr>
              <a:buFont typeface="Arial" panose="020B0604020202020204" pitchFamily="34" charset="0"/>
              <a:buChar char="•"/>
            </a:pPr>
            <a:r>
              <a:rPr lang="en-US" b="1" dirty="0">
                <a:solidFill>
                  <a:srgbClr val="0D0D0D"/>
                </a:solidFill>
                <a:highlight>
                  <a:srgbClr val="FFFFFF"/>
                </a:highlight>
                <a:latin typeface="Calibri"/>
                <a:ea typeface="Calibri"/>
                <a:cs typeface="Calibri"/>
              </a:rPr>
              <a:t>Real-Time Data Handling:</a:t>
            </a:r>
            <a:r>
              <a:rPr lang="en-US" dirty="0">
                <a:solidFill>
                  <a:srgbClr val="0D0D0D"/>
                </a:solidFill>
                <a:highlight>
                  <a:srgbClr val="FFFFFF"/>
                </a:highlight>
                <a:latin typeface="Calibri"/>
                <a:ea typeface="Calibri"/>
                <a:cs typeface="Calibri"/>
              </a:rPr>
              <a:t> Instant data capture and customizable forms with automated validation, not readily available in other platforms.</a:t>
            </a:r>
          </a:p>
          <a:p>
            <a:pPr marL="0" indent="0">
              <a:buFont typeface="Calibri" panose="020F0502020204030204" pitchFamily="34" charset="0"/>
              <a:buNone/>
            </a:pPr>
            <a:r>
              <a:rPr lang="en-US" sz="2400" b="1" dirty="0">
                <a:solidFill>
                  <a:srgbClr val="0D0D0D"/>
                </a:solidFill>
                <a:highlight>
                  <a:srgbClr val="FFFFFF"/>
                </a:highlight>
                <a:latin typeface="Calibri" panose="020F0502020204030204" pitchFamily="34" charset="0"/>
                <a:cs typeface="Calibri" panose="020F0502020204030204" pitchFamily="34" charset="0"/>
              </a:rPr>
              <a:t>Government-Grade Security</a:t>
            </a:r>
          </a:p>
          <a:p>
            <a:pPr>
              <a:buFont typeface="Arial" panose="020B0604020202020204" pitchFamily="34" charset="0"/>
              <a:buChar char="•"/>
            </a:pPr>
            <a:r>
              <a:rPr lang="en-US" b="1" dirty="0">
                <a:solidFill>
                  <a:srgbClr val="0D0D0D"/>
                </a:solidFill>
                <a:highlight>
                  <a:srgbClr val="FFFFFF"/>
                </a:highlight>
                <a:latin typeface="Calibri" panose="020F0502020204030204" pitchFamily="34" charset="0"/>
                <a:cs typeface="Calibri" panose="020F0502020204030204" pitchFamily="34" charset="0"/>
              </a:rPr>
              <a:t>Comprehensive Security and Privacy:</a:t>
            </a:r>
            <a:r>
              <a:rPr lang="en-US" dirty="0">
                <a:solidFill>
                  <a:srgbClr val="0D0D0D"/>
                </a:solidFill>
                <a:highlight>
                  <a:srgbClr val="FFFFFF"/>
                </a:highlight>
                <a:latin typeface="Calibri" panose="020F0502020204030204" pitchFamily="34" charset="0"/>
                <a:cs typeface="Calibri" panose="020F0502020204030204" pitchFamily="34" charset="0"/>
              </a:rPr>
              <a:t> Emphasizing a security-first approach, the platform offers advanced data protection measures, including customizable group analytics for enhanced privacy management. This ensures that data not only remains secure but also that privacy settings can be tailored to specific group needs, offering an unprecedented level of control and security.</a:t>
            </a:r>
            <a:endParaRPr lang="en-US" sz="2400" b="1" dirty="0">
              <a:solidFill>
                <a:srgbClr val="0D0D0D"/>
              </a:solidFill>
              <a:highlight>
                <a:srgbClr val="FFFFFF"/>
              </a:highlight>
              <a:latin typeface="Calibri" panose="020F0502020204030204" pitchFamily="34" charset="0"/>
              <a:cs typeface="Calibri" panose="020F0502020204030204" pitchFamily="34" charset="0"/>
            </a:endParaRPr>
          </a:p>
          <a:p>
            <a:pPr marL="0" indent="0">
              <a:buFont typeface="Calibri" panose="020F0502020204030204" pitchFamily="34" charset="0"/>
              <a:buNone/>
            </a:pPr>
            <a:endParaRPr lang="en-US" sz="2300" dirty="0">
              <a:solidFill>
                <a:srgbClr val="0D0D0D"/>
              </a:solidFill>
              <a:highlight>
                <a:srgbClr val="FFFFFF"/>
              </a:highlight>
              <a:latin typeface="Calibri" panose="020F0502020204030204" pitchFamily="34" charset="0"/>
              <a:cs typeface="Calibri" panose="020F0502020204030204" pitchFamily="34" charset="0"/>
            </a:endParaRPr>
          </a:p>
        </p:txBody>
      </p:sp>
      <p:pic>
        <p:nvPicPr>
          <p:cNvPr id="11" name="Picture 10" descr="A blue and white logo&#10;&#10;Description automatically generated">
            <a:extLst>
              <a:ext uri="{FF2B5EF4-FFF2-40B4-BE49-F238E27FC236}">
                <a16:creationId xmlns:a16="http://schemas.microsoft.com/office/drawing/2014/main" id="{95F0D63C-36A7-BB80-8F84-D8C0D8D1CB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2024" y="6156211"/>
            <a:ext cx="621885" cy="596560"/>
          </a:xfrm>
          <a:prstGeom prst="rect">
            <a:avLst/>
          </a:prstGeom>
        </p:spPr>
      </p:pic>
      <p:pic>
        <p:nvPicPr>
          <p:cNvPr id="9" name="Picture 8" descr="A logo with circles and dots&#10;&#10;Description automatically generated">
            <a:extLst>
              <a:ext uri="{FF2B5EF4-FFF2-40B4-BE49-F238E27FC236}">
                <a16:creationId xmlns:a16="http://schemas.microsoft.com/office/drawing/2014/main" id="{8ECA7CC2-1297-D819-F739-67794DE99358}"/>
              </a:ext>
            </a:extLst>
          </p:cNvPr>
          <p:cNvPicPr>
            <a:picLocks noChangeAspect="1"/>
          </p:cNvPicPr>
          <p:nvPr/>
        </p:nvPicPr>
        <p:blipFill>
          <a:blip r:embed="rId4"/>
          <a:stretch>
            <a:fillRect/>
          </a:stretch>
        </p:blipFill>
        <p:spPr>
          <a:xfrm>
            <a:off x="-301228" y="-194072"/>
            <a:ext cx="4114800" cy="4114800"/>
          </a:xfrm>
          <a:prstGeom prst="rect">
            <a:avLst/>
          </a:prstGeom>
        </p:spPr>
      </p:pic>
      <p:sp>
        <p:nvSpPr>
          <p:cNvPr id="14" name="TextBox 13">
            <a:extLst>
              <a:ext uri="{FF2B5EF4-FFF2-40B4-BE49-F238E27FC236}">
                <a16:creationId xmlns:a16="http://schemas.microsoft.com/office/drawing/2014/main" id="{B997695A-8626-DDE5-7FBB-951C9D538A7B}"/>
              </a:ext>
            </a:extLst>
          </p:cNvPr>
          <p:cNvSpPr txBox="1"/>
          <p:nvPr/>
        </p:nvSpPr>
        <p:spPr>
          <a:xfrm>
            <a:off x="83344" y="3696889"/>
            <a:ext cx="3214686" cy="98488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ZA" sz="2000" b="1" dirty="0">
                <a:solidFill>
                  <a:schemeClr val="bg1"/>
                </a:solidFill>
                <a:ea typeface="+mn-lt"/>
                <a:cs typeface="+mn-lt"/>
              </a:rPr>
              <a:t>Collaboration Without Compromise</a:t>
            </a:r>
            <a:endParaRPr lang="en-US" sz="2000" dirty="0">
              <a:solidFill>
                <a:schemeClr val="bg1"/>
              </a:solidFill>
              <a:ea typeface="+mn-lt"/>
              <a:cs typeface="+mn-lt"/>
            </a:endParaRPr>
          </a:p>
          <a:p>
            <a:pPr algn="l"/>
            <a:endParaRPr lang="en-US" dirty="0">
              <a:ea typeface="Open Sans"/>
              <a:cs typeface="Open Sans"/>
            </a:endParaRPr>
          </a:p>
        </p:txBody>
      </p:sp>
    </p:spTree>
    <p:extLst>
      <p:ext uri="{BB962C8B-B14F-4D97-AF65-F5344CB8AC3E}">
        <p14:creationId xmlns:p14="http://schemas.microsoft.com/office/powerpoint/2010/main" val="2021566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098AF-CA68-45FA-94B1-DCC800BDBFD9}"/>
              </a:ext>
            </a:extLst>
          </p:cNvPr>
          <p:cNvSpPr>
            <a:spLocks noGrp="1"/>
          </p:cNvSpPr>
          <p:nvPr>
            <p:ph type="title"/>
          </p:nvPr>
        </p:nvSpPr>
        <p:spPr>
          <a:xfrm>
            <a:off x="393235" y="1174699"/>
            <a:ext cx="2727652" cy="855154"/>
          </a:xfrm>
        </p:spPr>
        <p:txBody>
          <a:bodyPr/>
          <a:lstStyle/>
          <a:p>
            <a:pPr algn="l"/>
            <a:r>
              <a:rPr lang="en-US" dirty="0"/>
              <a:t>About Us Today</a:t>
            </a:r>
          </a:p>
        </p:txBody>
      </p:sp>
      <p:sp>
        <p:nvSpPr>
          <p:cNvPr id="3" name="Text Placeholder 2">
            <a:extLst>
              <a:ext uri="{FF2B5EF4-FFF2-40B4-BE49-F238E27FC236}">
                <a16:creationId xmlns:a16="http://schemas.microsoft.com/office/drawing/2014/main" id="{064ADF88-55EA-4933-8C53-C4EC4FA96595}"/>
              </a:ext>
            </a:extLst>
          </p:cNvPr>
          <p:cNvSpPr>
            <a:spLocks noGrp="1"/>
          </p:cNvSpPr>
          <p:nvPr>
            <p:ph type="body" sz="quarter" idx="10"/>
          </p:nvPr>
        </p:nvSpPr>
        <p:spPr>
          <a:xfrm>
            <a:off x="9946873" y="1171575"/>
            <a:ext cx="7029450" cy="4514850"/>
          </a:xfrm>
        </p:spPr>
        <p:txBody>
          <a:bodyPr>
            <a:normAutofit/>
          </a:bodyPr>
          <a:lstStyle/>
          <a:p>
            <a:pPr lvl="0"/>
            <a:endParaRPr lang="en-US" dirty="0"/>
          </a:p>
          <a:p>
            <a:pPr lvl="0"/>
            <a:endParaRPr lang="en-US" dirty="0"/>
          </a:p>
          <a:p>
            <a:pPr lvl="0"/>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3F6709B1-4B3B-4FD5-A8C0-B7267FF560E4}"/>
              </a:ext>
            </a:extLst>
          </p:cNvPr>
          <p:cNvSpPr>
            <a:spLocks noGrp="1"/>
          </p:cNvSpPr>
          <p:nvPr>
            <p:ph type="sldNum" sz="quarter" idx="12"/>
          </p:nvPr>
        </p:nvSpPr>
        <p:spPr/>
        <p:txBody>
          <a:bodyPr/>
          <a:lstStyle/>
          <a:p>
            <a:fld id="{4A70B06D-F489-48FF-A885-ABB74CD5C952}" type="slidenum">
              <a:rPr lang="en-US" dirty="0" smtClean="0"/>
              <a:pPr/>
              <a:t>9</a:t>
            </a:fld>
            <a:endParaRPr lang="en-US" dirty="0"/>
          </a:p>
        </p:txBody>
      </p:sp>
      <p:pic>
        <p:nvPicPr>
          <p:cNvPr id="10" name="Picture 9">
            <a:extLst>
              <a:ext uri="{FF2B5EF4-FFF2-40B4-BE49-F238E27FC236}">
                <a16:creationId xmlns:a16="http://schemas.microsoft.com/office/drawing/2014/main" id="{751D9A18-87A1-F81D-CDC7-1F53A67D7BE2}"/>
              </a:ext>
            </a:extLst>
          </p:cNvPr>
          <p:cNvPicPr>
            <a:picLocks noChangeAspect="1"/>
          </p:cNvPicPr>
          <p:nvPr/>
        </p:nvPicPr>
        <p:blipFill>
          <a:blip r:embed="rId2"/>
          <a:stretch>
            <a:fillRect/>
          </a:stretch>
        </p:blipFill>
        <p:spPr>
          <a:xfrm>
            <a:off x="8965" y="1018307"/>
            <a:ext cx="3397624" cy="1600200"/>
          </a:xfrm>
          <a:prstGeom prst="rect">
            <a:avLst/>
          </a:prstGeom>
        </p:spPr>
      </p:pic>
      <p:sp>
        <p:nvSpPr>
          <p:cNvPr id="11" name="Content Placeholder 2">
            <a:extLst>
              <a:ext uri="{FF2B5EF4-FFF2-40B4-BE49-F238E27FC236}">
                <a16:creationId xmlns:a16="http://schemas.microsoft.com/office/drawing/2014/main" id="{170ACEF9-0A78-21C2-BA7E-3742D9618B67}"/>
              </a:ext>
            </a:extLst>
          </p:cNvPr>
          <p:cNvSpPr txBox="1">
            <a:spLocks/>
          </p:cNvSpPr>
          <p:nvPr/>
        </p:nvSpPr>
        <p:spPr>
          <a:xfrm>
            <a:off x="3794296" y="140276"/>
            <a:ext cx="8193832" cy="6582642"/>
          </a:xfrm>
          <a:prstGeom prst="rect">
            <a:avLst/>
          </a:prstGeom>
        </p:spPr>
        <p:txBody>
          <a:bodyPr lIns="91440" tIns="45720" rIns="91440" bIns="45720" anchor="ctr">
            <a:normAutofit fontScale="92500" lnSpcReduction="10000"/>
          </a:bodyPr>
          <a:lstStyle>
            <a:lvl1pPr marL="228600" indent="-228600" algn="l" defTabSz="914400" rtl="0" eaLnBrk="1" latinLnBrk="0" hangingPunct="1">
              <a:lnSpc>
                <a:spcPct val="100000"/>
              </a:lnSpc>
              <a:spcBef>
                <a:spcPts val="600"/>
              </a:spcBef>
              <a:spcAft>
                <a:spcPts val="600"/>
              </a:spcAft>
              <a:buFont typeface="Calibri" panose="020F050202020403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Font typeface="Helvetica"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Calibri" panose="020F0502020204030204" pitchFamily="34" charset="0"/>
              <a:buNone/>
            </a:pPr>
            <a:r>
              <a:rPr lang="en-US" sz="3000" b="1" dirty="0">
                <a:solidFill>
                  <a:srgbClr val="365F93"/>
                </a:solidFill>
                <a:highlight>
                  <a:srgbClr val="FFFFFF"/>
                </a:highlight>
                <a:latin typeface="Calibri"/>
                <a:ea typeface="Calibri"/>
                <a:cs typeface="Calibri"/>
              </a:rPr>
              <a:t>Holistic Management</a:t>
            </a:r>
          </a:p>
          <a:p>
            <a:pPr marL="0" indent="0">
              <a:buFont typeface="Calibri" panose="020F0502020204030204" pitchFamily="34" charset="0"/>
              <a:buNone/>
            </a:pPr>
            <a:endParaRPr lang="en-US" b="1" dirty="0">
              <a:solidFill>
                <a:srgbClr val="0D0D0D"/>
              </a:solidFill>
              <a:highlight>
                <a:srgbClr val="FFFFFF"/>
              </a:highlight>
              <a:latin typeface="Calibri" panose="020F0502020204030204" pitchFamily="34" charset="0"/>
              <a:cs typeface="Calibri" panose="020F0502020204030204" pitchFamily="34" charset="0"/>
            </a:endParaRPr>
          </a:p>
          <a:p>
            <a:pPr marL="0" indent="0">
              <a:buFont typeface="Calibri" panose="020F0502020204030204" pitchFamily="34" charset="0"/>
              <a:buNone/>
            </a:pPr>
            <a:r>
              <a:rPr lang="en-US" sz="2600" b="1" dirty="0">
                <a:solidFill>
                  <a:srgbClr val="0D0D0D"/>
                </a:solidFill>
                <a:highlight>
                  <a:srgbClr val="FFFFFF"/>
                </a:highlight>
                <a:latin typeface="Calibri" panose="020F0502020204030204" pitchFamily="34" charset="0"/>
                <a:cs typeface="Calibri" panose="020F0502020204030204" pitchFamily="34" charset="0"/>
              </a:rPr>
              <a:t>Unified Ecosystem Experience with Advanced Management Features and Control</a:t>
            </a:r>
          </a:p>
          <a:p>
            <a:pPr>
              <a:buFont typeface="Arial" panose="020B0604020202020204" pitchFamily="34" charset="0"/>
              <a:buChar char="•"/>
            </a:pPr>
            <a:r>
              <a:rPr lang="en-US" sz="1900" b="1" dirty="0">
                <a:solidFill>
                  <a:srgbClr val="0D0D0D"/>
                </a:solidFill>
                <a:highlight>
                  <a:srgbClr val="FFFFFF"/>
                </a:highlight>
                <a:latin typeface="Calibri"/>
                <a:ea typeface="Calibri"/>
                <a:cs typeface="Calibri"/>
              </a:rPr>
              <a:t>Centralized Control with Single Sign-On:</a:t>
            </a:r>
            <a:r>
              <a:rPr lang="en-US" sz="1900" dirty="0">
                <a:solidFill>
                  <a:srgbClr val="0D0D0D"/>
                </a:solidFill>
                <a:highlight>
                  <a:srgbClr val="FFFFFF"/>
                </a:highlight>
                <a:latin typeface="Calibri"/>
                <a:ea typeface="Calibri"/>
                <a:cs typeface="Calibri"/>
              </a:rPr>
              <a:t> Simplify access across the platform with secure single sign-on (SSO), enabling seamless navigation between tools and services.</a:t>
            </a:r>
          </a:p>
          <a:p>
            <a:pPr>
              <a:buFont typeface="Arial" panose="020B0604020202020204" pitchFamily="34" charset="0"/>
              <a:buChar char="•"/>
            </a:pPr>
            <a:r>
              <a:rPr lang="en-US" sz="1900" b="1" dirty="0">
                <a:solidFill>
                  <a:srgbClr val="0D0D0D"/>
                </a:solidFill>
                <a:highlight>
                  <a:srgbClr val="FFFFFF"/>
                </a:highlight>
                <a:latin typeface="Calibri"/>
                <a:ea typeface="Calibri"/>
                <a:cs typeface="Calibri"/>
              </a:rPr>
              <a:t>Customization at Your Command:</a:t>
            </a:r>
            <a:r>
              <a:rPr lang="en-US" sz="1900" dirty="0">
                <a:solidFill>
                  <a:srgbClr val="0D0D0D"/>
                </a:solidFill>
                <a:highlight>
                  <a:srgbClr val="FFFFFF"/>
                </a:highlight>
                <a:latin typeface="Calibri"/>
                <a:ea typeface="Calibri"/>
                <a:cs typeface="Calibri"/>
              </a:rPr>
              <a:t> Tailor the platform to meet your unique needs with customizable web addresses, themes, and an app store designed for government and enterprise users. This level of personalization ensures that each agency or department can have a platform that feels uniquely theirs while maintaining a unified experience.</a:t>
            </a:r>
          </a:p>
          <a:p>
            <a:pPr>
              <a:buFont typeface="Arial" panose="020B0604020202020204" pitchFamily="34" charset="0"/>
              <a:buChar char="•"/>
            </a:pPr>
            <a:r>
              <a:rPr lang="en-US" sz="1900" b="1" dirty="0">
                <a:solidFill>
                  <a:srgbClr val="0D0D0D"/>
                </a:solidFill>
                <a:highlight>
                  <a:srgbClr val="FFFFFF"/>
                </a:highlight>
                <a:latin typeface="Calibri" panose="020F0502020204030204" pitchFamily="34" charset="0"/>
                <a:cs typeface="Calibri" panose="020F0502020204030204" pitchFamily="34" charset="0"/>
              </a:rPr>
              <a:t>Feedback-Driven Innovation:</a:t>
            </a:r>
            <a:r>
              <a:rPr lang="en-US" sz="1900" dirty="0">
                <a:solidFill>
                  <a:srgbClr val="0D0D0D"/>
                </a:solidFill>
                <a:highlight>
                  <a:srgbClr val="FFFFFF"/>
                </a:highlight>
                <a:latin typeface="Calibri" panose="020F0502020204030204" pitchFamily="34" charset="0"/>
                <a:cs typeface="Calibri" panose="020F0502020204030204" pitchFamily="34" charset="0"/>
              </a:rPr>
              <a:t> Our platform thrives on user feedback, continuously evolving with live human support and advanced analytics to guide improvements. This approach ensures that the platform not only meets current needs but also anticipates future demands.</a:t>
            </a:r>
          </a:p>
          <a:p>
            <a:pPr>
              <a:buFont typeface="Arial" panose="020B0604020202020204" pitchFamily="34" charset="0"/>
              <a:buChar char="•"/>
            </a:pPr>
            <a:r>
              <a:rPr lang="en-US" sz="1900" b="1" dirty="0">
                <a:solidFill>
                  <a:srgbClr val="0D0D0D"/>
                </a:solidFill>
                <a:highlight>
                  <a:srgbClr val="FFFFFF"/>
                </a:highlight>
                <a:latin typeface="Calibri" panose="020F0502020204030204" pitchFamily="34" charset="0"/>
                <a:cs typeface="Calibri" panose="020F0502020204030204" pitchFamily="34" charset="0"/>
              </a:rPr>
              <a:t>Scalable and Flexible Architecture:</a:t>
            </a:r>
            <a:r>
              <a:rPr lang="en-US" sz="1900" dirty="0">
                <a:solidFill>
                  <a:srgbClr val="0D0D0D"/>
                </a:solidFill>
                <a:highlight>
                  <a:srgbClr val="FFFFFF"/>
                </a:highlight>
                <a:latin typeface="Calibri" panose="020F0502020204030204" pitchFamily="34" charset="0"/>
                <a:cs typeface="Calibri" panose="020F0502020204030204" pitchFamily="34" charset="0"/>
              </a:rPr>
              <a:t> Designed to grow with your organization, our platform supports a wide range of integrations and expansions. From additional apps to new functionalities, adapt the platform to your evolving requirements without compromising on security or user experience.</a:t>
            </a:r>
          </a:p>
        </p:txBody>
      </p:sp>
      <p:pic>
        <p:nvPicPr>
          <p:cNvPr id="12" name="Picture 11" descr="A blue and white logo&#10;&#10;Description automatically generated">
            <a:extLst>
              <a:ext uri="{FF2B5EF4-FFF2-40B4-BE49-F238E27FC236}">
                <a16:creationId xmlns:a16="http://schemas.microsoft.com/office/drawing/2014/main" id="{CC825BDD-1B34-7A01-7FEA-4367B1ACFB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2024" y="6156211"/>
            <a:ext cx="621885" cy="596560"/>
          </a:xfrm>
          <a:prstGeom prst="rect">
            <a:avLst/>
          </a:prstGeom>
        </p:spPr>
      </p:pic>
      <p:pic>
        <p:nvPicPr>
          <p:cNvPr id="7" name="Picture 6" descr="A logo with circles and dots&#10;&#10;Description automatically generated">
            <a:extLst>
              <a:ext uri="{FF2B5EF4-FFF2-40B4-BE49-F238E27FC236}">
                <a16:creationId xmlns:a16="http://schemas.microsoft.com/office/drawing/2014/main" id="{B8A5339B-58D3-EEC6-9BC3-48D358082636}"/>
              </a:ext>
            </a:extLst>
          </p:cNvPr>
          <p:cNvPicPr>
            <a:picLocks noChangeAspect="1"/>
          </p:cNvPicPr>
          <p:nvPr/>
        </p:nvPicPr>
        <p:blipFill>
          <a:blip r:embed="rId4"/>
          <a:stretch>
            <a:fillRect/>
          </a:stretch>
        </p:blipFill>
        <p:spPr>
          <a:xfrm>
            <a:off x="-301228" y="-194072"/>
            <a:ext cx="4114800" cy="4114800"/>
          </a:xfrm>
          <a:prstGeom prst="rect">
            <a:avLst/>
          </a:prstGeom>
        </p:spPr>
      </p:pic>
      <p:sp>
        <p:nvSpPr>
          <p:cNvPr id="13" name="TextBox 12">
            <a:extLst>
              <a:ext uri="{FF2B5EF4-FFF2-40B4-BE49-F238E27FC236}">
                <a16:creationId xmlns:a16="http://schemas.microsoft.com/office/drawing/2014/main" id="{4D3652FC-86DD-7F19-5AF7-A46634BBB97F}"/>
              </a:ext>
            </a:extLst>
          </p:cNvPr>
          <p:cNvSpPr txBox="1"/>
          <p:nvPr/>
        </p:nvSpPr>
        <p:spPr>
          <a:xfrm>
            <a:off x="83344" y="3696889"/>
            <a:ext cx="3214686" cy="98488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ZA" sz="2000" b="1" dirty="0">
                <a:solidFill>
                  <a:schemeClr val="bg1"/>
                </a:solidFill>
                <a:ea typeface="+mn-lt"/>
                <a:cs typeface="+mn-lt"/>
              </a:rPr>
              <a:t>Collaboration Without Compromise</a:t>
            </a:r>
            <a:endParaRPr lang="en-US" sz="2000" dirty="0">
              <a:solidFill>
                <a:schemeClr val="bg1"/>
              </a:solidFill>
              <a:ea typeface="+mn-lt"/>
              <a:cs typeface="+mn-lt"/>
            </a:endParaRPr>
          </a:p>
          <a:p>
            <a:pPr algn="l"/>
            <a:endParaRPr lang="en-US" dirty="0">
              <a:ea typeface="Open Sans"/>
              <a:cs typeface="Open Sans"/>
            </a:endParaRPr>
          </a:p>
        </p:txBody>
      </p:sp>
    </p:spTree>
    <p:extLst>
      <p:ext uri="{BB962C8B-B14F-4D97-AF65-F5344CB8AC3E}">
        <p14:creationId xmlns:p14="http://schemas.microsoft.com/office/powerpoint/2010/main" val="1765723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1020">
      <a:dk1>
        <a:sysClr val="windowText" lastClr="000000"/>
      </a:dk1>
      <a:lt1>
        <a:sysClr val="window" lastClr="FFFFFF"/>
      </a:lt1>
      <a:dk2>
        <a:srgbClr val="44546A"/>
      </a:dk2>
      <a:lt2>
        <a:srgbClr val="E7E6E6"/>
      </a:lt2>
      <a:accent1>
        <a:srgbClr val="32598A"/>
      </a:accent1>
      <a:accent2>
        <a:srgbClr val="3F3F3F"/>
      </a:accent2>
      <a:accent3>
        <a:srgbClr val="BFBFBF"/>
      </a:accent3>
      <a:accent4>
        <a:srgbClr val="90C741"/>
      </a:accent4>
      <a:accent5>
        <a:srgbClr val="595959"/>
      </a:accent5>
      <a:accent6>
        <a:srgbClr val="FFC000"/>
      </a:accent6>
      <a:hlink>
        <a:srgbClr val="0563C1"/>
      </a:hlink>
      <a:folHlink>
        <a:srgbClr val="954F72"/>
      </a:folHlink>
    </a:clrScheme>
    <a:fontScheme name="Custom 103">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F Template 2021 PPT" id="{95058B04-FD3F-4997-8C63-EBA8DC55F90B}" vid="{58BDD128-7800-4AEA-9121-5CD89F6C052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4C1856B3ABB724CB0F9317E1454C5F0" ma:contentTypeVersion="15" ma:contentTypeDescription="Create a new document." ma:contentTypeScope="" ma:versionID="a763d02656700e89be636d621388a87b">
  <xsd:schema xmlns:xsd="http://www.w3.org/2001/XMLSchema" xmlns:xs="http://www.w3.org/2001/XMLSchema" xmlns:p="http://schemas.microsoft.com/office/2006/metadata/properties" xmlns:ns2="7be26a33-25a1-4aaa-9070-8f977e62ac85" xmlns:ns3="7b516b04-1810-46db-9baf-d8617c8afbfe" targetNamespace="http://schemas.microsoft.com/office/2006/metadata/properties" ma:root="true" ma:fieldsID="30f040dc8ac192aaf714b992703bdb2a" ns2:_="" ns3:_="">
    <xsd:import namespace="7be26a33-25a1-4aaa-9070-8f977e62ac85"/>
    <xsd:import namespace="7b516b04-1810-46db-9baf-d8617c8afbfe"/>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be26a33-25a1-4aaa-9070-8f977e62ac8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c4aad10c-9696-4a90-a078-8566a88c4954"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b516b04-1810-46db-9baf-d8617c8afbfe"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ebf6f131-5dec-4ec7-9364-0d18d253f3af}" ma:internalName="TaxCatchAll" ma:showField="CatchAllData" ma:web="7b516b04-1810-46db-9baf-d8617c8afbfe">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7be26a33-25a1-4aaa-9070-8f977e62ac85">
      <Terms xmlns="http://schemas.microsoft.com/office/infopath/2007/PartnerControls"/>
    </lcf76f155ced4ddcb4097134ff3c332f>
    <TaxCatchAll xmlns="7b516b04-1810-46db-9baf-d8617c8afbfe" xsi:nil="true"/>
  </documentManagement>
</p:properties>
</file>

<file path=customXml/itemProps1.xml><?xml version="1.0" encoding="utf-8"?>
<ds:datastoreItem xmlns:ds="http://schemas.openxmlformats.org/officeDocument/2006/customXml" ds:itemID="{7A16B33D-10CA-424F-A9FC-6E6DEE0FC1D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be26a33-25a1-4aaa-9070-8f977e62ac85"/>
    <ds:schemaRef ds:uri="7b516b04-1810-46db-9baf-d8617c8afbf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A1B6171-DE95-4983-8118-5ECFF2B34BE4}">
  <ds:schemaRefs>
    <ds:schemaRef ds:uri="http://schemas.microsoft.com/sharepoint/v3/contenttype/forms"/>
  </ds:schemaRefs>
</ds:datastoreItem>
</file>

<file path=customXml/itemProps3.xml><?xml version="1.0" encoding="utf-8"?>
<ds:datastoreItem xmlns:ds="http://schemas.openxmlformats.org/officeDocument/2006/customXml" ds:itemID="{F09B9218-0E8A-4477-A474-EE9FA48FDB26}">
  <ds:schemaRefs>
    <ds:schemaRef ds:uri="7b516b04-1810-46db-9baf-d8617c8afbfe"/>
    <ds:schemaRef ds:uri="http://schemas.microsoft.com/office/infopath/2007/PartnerControls"/>
    <ds:schemaRef ds:uri="http://schemas.microsoft.com/office/2006/metadata/properties"/>
    <ds:schemaRef ds:uri="http://purl.org/dc/dcmitype/"/>
    <ds:schemaRef ds:uri="http://purl.org/dc/terms/"/>
    <ds:schemaRef ds:uri="http://www.w3.org/XML/1998/namespace"/>
    <ds:schemaRef ds:uri="http://schemas.openxmlformats.org/package/2006/metadata/core-properties"/>
    <ds:schemaRef ds:uri="http://schemas.microsoft.com/office/2006/documentManagement/types"/>
    <ds:schemaRef ds:uri="7be26a33-25a1-4aaa-9070-8f977e62ac85"/>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MF Template 2021 PPT</Template>
  <TotalTime>7124</TotalTime>
  <Words>3702</Words>
  <Application>Microsoft Office PowerPoint</Application>
  <PresentationFormat>Widescreen</PresentationFormat>
  <Paragraphs>359</Paragraphs>
  <Slides>30</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Aptos</vt:lpstr>
      <vt:lpstr>Arial</vt:lpstr>
      <vt:lpstr>Calibri</vt:lpstr>
      <vt:lpstr>Helvetica</vt:lpstr>
      <vt:lpstr>Montserrat</vt:lpstr>
      <vt:lpstr>Open Sans</vt:lpstr>
      <vt:lpstr>Söhne</vt:lpstr>
      <vt:lpstr>Office Theme</vt:lpstr>
      <vt:lpstr>PowerPoint Presentation</vt:lpstr>
      <vt:lpstr>Our History</vt:lpstr>
      <vt:lpstr>Our History</vt:lpstr>
      <vt:lpstr>About Us Today</vt:lpstr>
      <vt:lpstr>About Us Today</vt:lpstr>
      <vt:lpstr>About Us Today</vt:lpstr>
      <vt:lpstr>About Us Today</vt:lpstr>
      <vt:lpstr>About Us Today</vt:lpstr>
      <vt:lpstr>About Us Today</vt:lpstr>
      <vt:lpstr>About Us Today</vt:lpstr>
      <vt:lpstr>OUR MISSION</vt:lpstr>
      <vt:lpstr>OUR VISION</vt:lpstr>
      <vt:lpstr>OUR VALUES</vt:lpstr>
      <vt:lpstr>OUR GOALS</vt:lpstr>
      <vt:lpstr>OUR CUSTOMERS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One Africa Collaboration Initiative addresses the  African Union's 2036 Agenda food safety goals by: </vt:lpstr>
      <vt:lpstr>The One Africa Collaboration Initiative addresses the  African Union's 2036 Agenda food safety goals by:</vt:lpstr>
      <vt:lpstr>The One Africa Collaboration Initiative addresses the  African Union's 2036 Agenda food safety goals by: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Presentation of Stolze</dc:title>
  <dc:creator>Emmanuel</dc:creator>
  <cp:lastModifiedBy>William Krueger</cp:lastModifiedBy>
  <cp:revision>842</cp:revision>
  <dcterms:created xsi:type="dcterms:W3CDTF">2021-02-15T12:32:30Z</dcterms:created>
  <dcterms:modified xsi:type="dcterms:W3CDTF">2024-05-03T17:49:57Z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0x010100F4C1856B3ABB724CB0F9317E1454C5F0</vt:lpwstr>
  </property>
  <property fmtid="{D5CDD505-2E9C-101B-9397-08002B2CF9AE}" pid="3" name="MediaServiceImageTags">
    <vt:lpwstr/>
  </property>
</Properties>
</file>